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</p:sldMasterIdLst>
  <p:notesMasterIdLst>
    <p:notesMasterId r:id="rId5"/>
  </p:notesMasterIdLst>
  <p:handoutMasterIdLst>
    <p:handoutMasterId r:id="rId6"/>
  </p:handoutMasterIdLst>
  <p:sldIdLst>
    <p:sldId id="259" r:id="rId2"/>
    <p:sldId id="272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4840"/>
    <a:srgbClr val="008DD2"/>
    <a:srgbClr val="6666FF"/>
    <a:srgbClr val="FEE9E8"/>
    <a:srgbClr val="F9A5A1"/>
    <a:srgbClr val="AFABAB"/>
    <a:srgbClr val="EE6017"/>
    <a:srgbClr val="F04942"/>
    <a:srgbClr val="E45B17"/>
    <a:srgbClr val="004B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83" d="100"/>
          <a:sy n="83" d="100"/>
        </p:scale>
        <p:origin x="-798" y="-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7" d="100"/>
          <a:sy n="57" d="100"/>
        </p:scale>
        <p:origin x="275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77276-D5A3-4C42-B53D-6D65E9619CDF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2CABB-FE75-4E95-B3AC-A6DC2C3AF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1316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841C1-8CFC-4A10-86DC-E5C8C15AD1D5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A85C2C-2C20-40C6-9386-811BECB79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0967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11163" algn="l"/>
                <a:tab pos="822325" algn="l"/>
                <a:tab pos="1233488" algn="l"/>
                <a:tab pos="1646238" algn="l"/>
                <a:tab pos="2057400" algn="l"/>
                <a:tab pos="2468563" algn="l"/>
                <a:tab pos="2881313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A4C07F5C-C985-4EEA-8C1F-2263DE161999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2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480" y="4343144"/>
            <a:ext cx="5487041" cy="411501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56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349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35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344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29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53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054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297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352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604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873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571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равительство НО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0650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авительство НО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260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94FAB-1076-432D-83D5-95EF1DA8B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99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94" r:id="rId12"/>
    <p:sldLayoutId id="2147483696" r:id="rId13"/>
    <p:sldLayoutId id="2147483665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78874" y="1543050"/>
            <a:ext cx="6250652" cy="192024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Семинар в рамках приоритетного регионального проекта «Повышение финансовой и налоговой грамотности населения Новгородской области»</a:t>
            </a:r>
            <a:endParaRPr lang="ru-RU" sz="2400" b="1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  <a:sym typeface="Rasa Medium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02280"/>
            <a:ext cx="9144000" cy="3855720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937260" y="1257300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920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3476625" y="625475"/>
            <a:ext cx="463708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1400" dirty="0">
                <a:solidFill>
                  <a:srgbClr val="00B0F0"/>
                </a:solidFill>
              </a:rPr>
              <a:t>АДМИНИСТРАЦИЯ  ВЕЛИКОГО  НОВГОРОДА</a:t>
            </a:r>
          </a:p>
        </p:txBody>
      </p:sp>
      <p:sp>
        <p:nvSpPr>
          <p:cNvPr id="5142" name="Rectangle 34"/>
          <p:cNvSpPr>
            <a:spLocks noChangeArrowheads="1"/>
          </p:cNvSpPr>
          <p:nvPr/>
        </p:nvSpPr>
        <p:spPr bwMode="auto">
          <a:xfrm>
            <a:off x="661483" y="1812719"/>
            <a:ext cx="4496485" cy="1891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marL="342900" indent="-342900" eaLnBrk="1">
              <a:lnSpc>
                <a:spcPct val="100000"/>
              </a:lnSpc>
              <a:spcAft>
                <a:spcPts val="600"/>
              </a:spcAft>
              <a:buAutoNum type="arabicPeriod"/>
            </a:pPr>
            <a:r>
              <a:rPr lang="ru-RU" sz="1600" dirty="0" smtClean="0"/>
              <a:t>Обеспечение </a:t>
            </a:r>
            <a:r>
              <a:rPr lang="ru-RU" sz="1600" dirty="0"/>
              <a:t>доступности информации о порядке декларирования гражданами своих доходов, особенностях декларационной компании, порядке использования личного кабинета </a:t>
            </a:r>
            <a:r>
              <a:rPr lang="ru-RU" sz="1600" dirty="0" smtClean="0"/>
              <a:t>налогоплательщика</a:t>
            </a:r>
            <a:endParaRPr lang="ru-RU" sz="1600" dirty="0" smtClean="0"/>
          </a:p>
          <a:p>
            <a:pPr marL="342900" indent="-342900" eaLnBrk="1">
              <a:lnSpc>
                <a:spcPct val="100000"/>
              </a:lnSpc>
              <a:spcAft>
                <a:spcPts val="600"/>
              </a:spcAft>
              <a:buAutoNum type="arabicPeriod"/>
            </a:pPr>
            <a:r>
              <a:rPr lang="ru-RU" altLang="ru-RU" sz="1600" dirty="0" smtClean="0"/>
              <a:t>Финансовое мошенничество</a:t>
            </a:r>
            <a:endParaRPr lang="ru-RU" altLang="ru-RU" sz="1400" dirty="0"/>
          </a:p>
        </p:txBody>
      </p:sp>
      <p:pic>
        <p:nvPicPr>
          <p:cNvPr id="5145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713" y="235624"/>
            <a:ext cx="6746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661483" y="1363124"/>
            <a:ext cx="7928496" cy="420899"/>
          </a:xfrm>
          <a:prstGeom prst="rect">
            <a:avLst/>
          </a:prstGeom>
          <a:noFill/>
          <a:ln w="2844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B0F0"/>
                </a:solidFill>
              </a:rPr>
              <a:t>Темы семинара:</a:t>
            </a:r>
            <a:endParaRPr lang="ru-RU" altLang="ru-RU" sz="2400" dirty="0">
              <a:solidFill>
                <a:srgbClr val="00B0F0"/>
              </a:solidFill>
            </a:endParaRPr>
          </a:p>
        </p:txBody>
      </p:sp>
      <p:pic>
        <p:nvPicPr>
          <p:cNvPr id="7170" name="Picture 2" descr="https://fs01.cap.ru/www22-09/zivil/news/2022/09/27/23d17846-7757-4aba-9e4f-2a364cebc5c5/nalog-gramota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409" y="3704091"/>
            <a:ext cx="2695376" cy="223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380" y="3815271"/>
            <a:ext cx="3003986" cy="201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szn24.ru/storage/app/uploads/public/63f/44c/559/63f44c559544a51560349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380" y="1333072"/>
            <a:ext cx="3003986" cy="209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70483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6"/>
          <a:stretch/>
        </p:blipFill>
        <p:spPr>
          <a:xfrm>
            <a:off x="0" y="1638300"/>
            <a:ext cx="9144000" cy="535432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55272" y="1925132"/>
            <a:ext cx="2619828" cy="222250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Спасибо</a:t>
            </a:r>
          </a:p>
          <a:p>
            <a:r>
              <a:rPr lang="ru-RU" sz="2400" b="1" dirty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9468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2304</TotalTime>
  <Words>51</Words>
  <Application>Microsoft Office PowerPoint</Application>
  <PresentationFormat>Экран (4:3)</PresentationFormat>
  <Paragraphs>9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Специальное оформление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Vanechek</dc:creator>
  <cp:lastModifiedBy>Шпак Наталья Павловна</cp:lastModifiedBy>
  <cp:revision>101</cp:revision>
  <dcterms:created xsi:type="dcterms:W3CDTF">2018-12-10T13:13:56Z</dcterms:created>
  <dcterms:modified xsi:type="dcterms:W3CDTF">2023-04-18T06:34:44Z</dcterms:modified>
</cp:coreProperties>
</file>