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60" r:id="rId4"/>
    <p:sldId id="261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E7A039-5D0D-47AF-973E-6839B6563223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79713-19EC-4A66-B2A7-08C617137D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889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A85C2C-2C20-40C6-9386-811BECB7922E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3986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A85C2C-2C20-40C6-9386-811BECB7922E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3986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A85C2C-2C20-40C6-9386-811BECB7922E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3986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9ED1A-5680-4D17-A0A3-BF0CB380BAC7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BD5B3-97D5-47B9-8D0E-7FD7B14659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277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9ED1A-5680-4D17-A0A3-BF0CB380BAC7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BD5B3-97D5-47B9-8D0E-7FD7B14659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108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9ED1A-5680-4D17-A0A3-BF0CB380BAC7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BD5B3-97D5-47B9-8D0E-7FD7B14659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293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9ED1A-5680-4D17-A0A3-BF0CB380BAC7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BD5B3-97D5-47B9-8D0E-7FD7B14659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123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9ED1A-5680-4D17-A0A3-BF0CB380BAC7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BD5B3-97D5-47B9-8D0E-7FD7B14659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397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9ED1A-5680-4D17-A0A3-BF0CB380BAC7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BD5B3-97D5-47B9-8D0E-7FD7B14659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963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9ED1A-5680-4D17-A0A3-BF0CB380BAC7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BD5B3-97D5-47B9-8D0E-7FD7B14659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336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9ED1A-5680-4D17-A0A3-BF0CB380BAC7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BD5B3-97D5-47B9-8D0E-7FD7B14659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207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9ED1A-5680-4D17-A0A3-BF0CB380BAC7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BD5B3-97D5-47B9-8D0E-7FD7B14659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233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9ED1A-5680-4D17-A0A3-BF0CB380BAC7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BD5B3-97D5-47B9-8D0E-7FD7B14659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596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9ED1A-5680-4D17-A0A3-BF0CB380BAC7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BD5B3-97D5-47B9-8D0E-7FD7B14659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3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равительство 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1892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9ED1A-5680-4D17-A0A3-BF0CB380BAC7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BD5B3-97D5-47B9-8D0E-7FD7B14659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63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484785"/>
            <a:ext cx="8280920" cy="2115666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chemeClr val="tx2"/>
                </a:solidFill>
              </a:rPr>
              <a:t>Комплексные кадастровые работы</a:t>
            </a:r>
            <a:endParaRPr lang="ru-RU" sz="6600" b="1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2020 год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Великий Новгород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260648"/>
            <a:ext cx="68262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970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8824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076056" y="366635"/>
            <a:ext cx="2880320" cy="545529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48056" y="1079556"/>
            <a:ext cx="8669528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Заголовок 6"/>
          <p:cNvSpPr txBox="1">
            <a:spLocks/>
          </p:cNvSpPr>
          <p:nvPr/>
        </p:nvSpPr>
        <p:spPr>
          <a:xfrm>
            <a:off x="5220071" y="1325563"/>
            <a:ext cx="3575392" cy="12393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Территории кадастровых кварталов для выполнения комплексных кадастровых работ (Торговая сторона)</a:t>
            </a:r>
          </a:p>
          <a:p>
            <a:endParaRPr lang="ru-RU" altLang="ru-RU" sz="2000" b="1" dirty="0" smtClean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  <a:p>
            <a:endParaRPr lang="ru-RU" altLang="ru-RU" sz="2000" b="1" dirty="0" smtClean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  <a:p>
            <a:r>
              <a:rPr lang="ru-RU" altLang="ru-RU" sz="2000" b="1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Подрядчик: ООО «СЕВЕР-ИНЖИНИРИНГ» (г. Вологда)</a:t>
            </a:r>
            <a:endParaRPr lang="ru-RU" altLang="ru-RU" sz="2000" b="1" dirty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64" y="354772"/>
            <a:ext cx="4340056" cy="595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71" y="6309320"/>
            <a:ext cx="1971675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452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8824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076056" y="366635"/>
            <a:ext cx="2880320" cy="545529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48056" y="1079556"/>
            <a:ext cx="8669528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Заголовок 6"/>
          <p:cNvSpPr txBox="1">
            <a:spLocks/>
          </p:cNvSpPr>
          <p:nvPr/>
        </p:nvSpPr>
        <p:spPr>
          <a:xfrm>
            <a:off x="5220071" y="1325563"/>
            <a:ext cx="3575392" cy="12393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Территории кадастровых кварталов для выполнения комплексных кадастровых работ (Западный район)</a:t>
            </a:r>
          </a:p>
          <a:p>
            <a:endParaRPr lang="ru-RU" altLang="ru-RU" sz="2000" b="1" dirty="0" smtClean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  <a:p>
            <a:endParaRPr lang="ru-RU" altLang="ru-RU" sz="2000" b="1" dirty="0" smtClean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  <a:p>
            <a:r>
              <a:rPr lang="ru-RU" altLang="ru-RU" sz="2000" b="1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Подрядчик: ИП </a:t>
            </a:r>
            <a:r>
              <a:rPr lang="ru-RU" altLang="ru-RU" sz="2000" b="1" dirty="0" err="1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Колодич</a:t>
            </a:r>
            <a:r>
              <a:rPr lang="ru-RU" altLang="ru-RU" sz="2000" b="1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 Е.В. (Великий Новгород)</a:t>
            </a:r>
            <a:endParaRPr lang="ru-RU" altLang="ru-RU" sz="2000" b="1" dirty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31" y="260648"/>
            <a:ext cx="4704209" cy="5619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30" y="6093296"/>
            <a:ext cx="2255937" cy="453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709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8824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220070" y="366635"/>
            <a:ext cx="2736305" cy="545529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48056" y="1079556"/>
            <a:ext cx="8669528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Заголовок 6"/>
          <p:cNvSpPr txBox="1">
            <a:spLocks/>
          </p:cNvSpPr>
          <p:nvPr/>
        </p:nvSpPr>
        <p:spPr>
          <a:xfrm>
            <a:off x="5220071" y="1325563"/>
            <a:ext cx="3575392" cy="12393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Территория кадастрового квартала для выполнения комплексных кадастровых работ (</a:t>
            </a:r>
            <a:r>
              <a:rPr lang="ru-RU" altLang="ru-RU" sz="2000" b="1" dirty="0" err="1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Деревяницы</a:t>
            </a:r>
            <a:r>
              <a:rPr lang="ru-RU" altLang="ru-RU" sz="2000" b="1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)</a:t>
            </a:r>
          </a:p>
          <a:p>
            <a:endParaRPr lang="ru-RU" altLang="ru-RU" sz="2000" b="1" dirty="0" smtClean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  <a:p>
            <a:endParaRPr lang="ru-RU" altLang="ru-RU" sz="2000" b="1" dirty="0" smtClean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  <a:p>
            <a:r>
              <a:rPr lang="ru-RU" altLang="ru-RU" sz="2000" b="1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Подрядчик: ИП </a:t>
            </a:r>
            <a:r>
              <a:rPr lang="ru-RU" altLang="ru-RU" sz="2000" b="1" dirty="0" err="1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Колодич</a:t>
            </a:r>
            <a:r>
              <a:rPr lang="ru-RU" altLang="ru-RU" sz="2000" b="1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 Е.В. (Великий Новгород)</a:t>
            </a:r>
            <a:endParaRPr lang="ru-RU" altLang="ru-RU" sz="2000" b="1" dirty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4536504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21" y="6165304"/>
            <a:ext cx="459105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625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85</Words>
  <Application>Microsoft Office PowerPoint</Application>
  <PresentationFormat>Экран (4:3)</PresentationFormat>
  <Paragraphs>21</Paragraphs>
  <Slides>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Комплексные кадастровые работы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Алексеева Ольга Александровна</dc:creator>
  <cp:lastModifiedBy>Богданова Елена Анатольевна</cp:lastModifiedBy>
  <cp:revision>12</cp:revision>
  <dcterms:created xsi:type="dcterms:W3CDTF">2020-01-21T09:56:55Z</dcterms:created>
  <dcterms:modified xsi:type="dcterms:W3CDTF">2020-03-25T11:40:10Z</dcterms:modified>
</cp:coreProperties>
</file>