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70" r:id="rId4"/>
    <p:sldId id="259" r:id="rId5"/>
    <p:sldId id="268" r:id="rId6"/>
    <p:sldId id="266" r:id="rId7"/>
    <p:sldId id="267" r:id="rId8"/>
    <p:sldId id="263" r:id="rId9"/>
    <p:sldId id="264" r:id="rId10"/>
    <p:sldId id="271" r:id="rId11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84" autoAdjust="0"/>
    <p:restoredTop sz="94660"/>
  </p:normalViewPr>
  <p:slideViewPr>
    <p:cSldViewPr>
      <p:cViewPr varScale="1">
        <p:scale>
          <a:sx n="73" d="100"/>
          <a:sy n="73" d="100"/>
        </p:scale>
        <p:origin x="-450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3954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46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88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79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53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667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79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18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72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97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9327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268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7056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6412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796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061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900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219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4184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063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4683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05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3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 latinLnBrk="1"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548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340"/>
            <a:ext cx="9905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18.08.2021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92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529213" y="332656"/>
            <a:ext cx="8048625" cy="691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 87 «Буратино» общеразвивающего вида»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1064568" y="5949280"/>
            <a:ext cx="7415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Великий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Новгород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0345" y="9525"/>
            <a:ext cx="1855656" cy="1691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6496" y="1844824"/>
            <a:ext cx="9121775" cy="28827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«Пространство-Профи: играть, чтобы научиться главному»</a:t>
            </a:r>
            <a:endParaRPr lang="ko-KR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260859" y="116632"/>
            <a:ext cx="9433048" cy="658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638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04692" y="400029"/>
            <a:ext cx="5334323" cy="589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«Городская среда»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7376" y="169726"/>
            <a:ext cx="1441183" cy="1080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/>
          <a:srcRect b="4807"/>
          <a:stretch/>
        </p:blipFill>
        <p:spPr>
          <a:xfrm>
            <a:off x="5145002" y="4488646"/>
            <a:ext cx="2203660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/>
          <a:srcRect r="13866"/>
          <a:stretch/>
        </p:blipFill>
        <p:spPr>
          <a:xfrm>
            <a:off x="1489950" y="1824350"/>
            <a:ext cx="1806865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/>
          <a:srcRect b="9731"/>
          <a:stretch/>
        </p:blipFill>
        <p:spPr>
          <a:xfrm>
            <a:off x="2567914" y="4488646"/>
            <a:ext cx="2323882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03135" y="1824350"/>
            <a:ext cx="2097726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/>
          <a:srcRect l="11400" b="8441"/>
          <a:stretch/>
        </p:blipFill>
        <p:spPr>
          <a:xfrm>
            <a:off x="7658304" y="4488645"/>
            <a:ext cx="2029934" cy="2097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8354" y="4488646"/>
            <a:ext cx="2097726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 cstate="print"/>
          <a:srcRect b="4421"/>
          <a:stretch/>
        </p:blipFill>
        <p:spPr>
          <a:xfrm>
            <a:off x="3584848" y="1824350"/>
            <a:ext cx="2194750" cy="2097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7574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62" t="10281" r="20666" b="3235"/>
          <a:stretch/>
        </p:blipFill>
        <p:spPr>
          <a:xfrm>
            <a:off x="787129" y="1191765"/>
            <a:ext cx="8397053" cy="5562047"/>
          </a:xfrm>
          <a:prstGeom prst="rect">
            <a:avLst/>
          </a:prstGeom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1951545" y="25618"/>
            <a:ext cx="504121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«Фабрика-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kids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7376" y="85275"/>
            <a:ext cx="1441023" cy="1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 rot="2083584">
            <a:off x="46421" y="3967271"/>
            <a:ext cx="192653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Сити-фермер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821" y="4670908"/>
            <a:ext cx="149461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Птицевод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0218502">
            <a:off x="1767" y="5312891"/>
            <a:ext cx="252028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(эколог)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94571" y="1894008"/>
            <a:ext cx="148592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162685">
            <a:off x="6512890" y="5547628"/>
            <a:ext cx="310799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Тракторист-машинист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20081991">
            <a:off x="6957274" y="4792254"/>
            <a:ext cx="280837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Слесарь-ремонтник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9019053">
            <a:off x="6022131" y="528910"/>
            <a:ext cx="147748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13302" y="1175380"/>
            <a:ext cx="151216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 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02899">
            <a:off x="4493022" y="1112750"/>
            <a:ext cx="196776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Программист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5323" y="1150556"/>
            <a:ext cx="101220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Врач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9339780">
            <a:off x="-224186" y="1852650"/>
            <a:ext cx="130708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21023696">
            <a:off x="811936" y="687865"/>
            <a:ext cx="195586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Экскурсовод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0541717">
            <a:off x="1078721" y="1312443"/>
            <a:ext cx="177722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сестра 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842700">
            <a:off x="3264773" y="5968905"/>
            <a:ext cx="179584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Реставратор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90863" y="6315716"/>
            <a:ext cx="117822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Пекарь 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49998" y="847456"/>
            <a:ext cx="155719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Фельдшер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9869189">
            <a:off x="1934237" y="6158453"/>
            <a:ext cx="109977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Повар 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20021481">
            <a:off x="1748855" y="5522195"/>
            <a:ext cx="149072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dirty="0" smtClean="0">
                <a:ln/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   </a:t>
            </a:r>
            <a:endParaRPr lang="ru-RU" dirty="0">
              <a:ln/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36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7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7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25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7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25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75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9" r="23830"/>
          <a:stretch/>
        </p:blipFill>
        <p:spPr>
          <a:xfrm>
            <a:off x="314534" y="307736"/>
            <a:ext cx="2509870" cy="2312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3382" y="4516914"/>
            <a:ext cx="3095747" cy="1997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349" y="3205127"/>
            <a:ext cx="3083551" cy="2032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29"/>
          <a:stretch/>
        </p:blipFill>
        <p:spPr>
          <a:xfrm>
            <a:off x="6619348" y="307736"/>
            <a:ext cx="3083551" cy="2345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/>
          <a:srcRect l="52339" b="24638"/>
          <a:stretch/>
        </p:blipFill>
        <p:spPr>
          <a:xfrm>
            <a:off x="273569" y="3205127"/>
            <a:ext cx="2509870" cy="25619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2095069" y="73025"/>
            <a:ext cx="5041212" cy="1008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«Фабрика-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kids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8784" y="1556792"/>
            <a:ext cx="346155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2578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нна\AppData\Local\Temp\карта профессий Новгородский район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04" r="9955"/>
          <a:stretch/>
        </p:blipFill>
        <p:spPr bwMode="auto">
          <a:xfrm>
            <a:off x="1869741" y="1124744"/>
            <a:ext cx="6291619" cy="5114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792760" y="251399"/>
            <a:ext cx="4471458" cy="59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януженздесь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1271" y="4593334"/>
            <a:ext cx="2228873" cy="1959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1271" y="827845"/>
            <a:ext cx="2228873" cy="1959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008" y="841949"/>
            <a:ext cx="2210728" cy="19456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008" y="4581128"/>
            <a:ext cx="2210728" cy="19456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4023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18" r="-1"/>
          <a:stretch/>
        </p:blipFill>
        <p:spPr>
          <a:xfrm>
            <a:off x="6238092" y="1772404"/>
            <a:ext cx="3456605" cy="21749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093" y="4470794"/>
            <a:ext cx="3456605" cy="22208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318"/>
          <a:stretch/>
        </p:blipFill>
        <p:spPr bwMode="auto">
          <a:xfrm>
            <a:off x="344488" y="4470794"/>
            <a:ext cx="2251418" cy="2200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 descr="E:\ГРАНТ МЭРА\дизайн-проект кабинет\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064"/>
          <a:stretch/>
        </p:blipFill>
        <p:spPr bwMode="auto">
          <a:xfrm>
            <a:off x="259569" y="1781291"/>
            <a:ext cx="2251418" cy="21674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0" y="716991"/>
            <a:ext cx="9815452" cy="1065648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Модуль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«Площадка  </a:t>
            </a:r>
            <a:r>
              <a:rPr lang="ru-RU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профориентационного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ru-RU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нетворкинга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«РРР»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     «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Ребенок + Родитель +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Работодатель»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188776" y="199374"/>
            <a:ext cx="4371525" cy="548680"/>
          </a:xfrm>
          <a:prstGeom prst="rect">
            <a:avLst/>
          </a:prstGeom>
        </p:spPr>
        <p:txBody>
          <a:bodyPr>
            <a:noAutofit/>
          </a:bodyPr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Модуль «Компас 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ПРО»</a:t>
            </a:r>
            <a:endParaRPr lang="ru-RU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2" r="11400"/>
          <a:stretch/>
        </p:blipFill>
        <p:spPr bwMode="auto">
          <a:xfrm>
            <a:off x="2914229" y="1746305"/>
            <a:ext cx="2920621" cy="21935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4229" y="4455485"/>
            <a:ext cx="2965713" cy="209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972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86891" y="188640"/>
            <a:ext cx="7983273" cy="687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Модуль «Кампус профессиональных проб»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3759" y="3562200"/>
            <a:ext cx="3942362" cy="2880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28" y="1269314"/>
            <a:ext cx="3968080" cy="2437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28" y="4005064"/>
            <a:ext cx="3945573" cy="2437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8745" y="1269314"/>
            <a:ext cx="3945573" cy="1943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1874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057572" y="120040"/>
            <a:ext cx="4239286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Модуль «Профи-парк»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l="10407" r="3983"/>
          <a:stretch/>
        </p:blipFill>
        <p:spPr>
          <a:xfrm>
            <a:off x="1104373" y="4109235"/>
            <a:ext cx="3278266" cy="2440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r="20094"/>
          <a:stretch/>
        </p:blipFill>
        <p:spPr>
          <a:xfrm>
            <a:off x="5529064" y="1034961"/>
            <a:ext cx="2685138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/>
          <a:srcRect l="-1521" r="22655"/>
          <a:stretch/>
        </p:blipFill>
        <p:spPr>
          <a:xfrm>
            <a:off x="1732505" y="1052736"/>
            <a:ext cx="2650134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29064" y="4091461"/>
            <a:ext cx="3254054" cy="2440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7374" y="114733"/>
            <a:ext cx="1476000" cy="1109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Объект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864" y="1034960"/>
            <a:ext cx="3877284" cy="55148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Объект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7215" y="1043847"/>
            <a:ext cx="3889122" cy="5497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69137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0472" y="332656"/>
            <a:ext cx="9505056" cy="324036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53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всегда готовы </a:t>
            </a:r>
            <a:br>
              <a:rPr lang="ru-RU" sz="53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сотрудничеству</a:t>
            </a:r>
            <a:endParaRPr lang="ru-RU" sz="7300" b="1" cap="all" dirty="0">
              <a:ln w="9000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00872" y="5949280"/>
            <a:ext cx="5843364" cy="64807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МАДОУ«Д/с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 87 «Буратино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18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Words>111</Words>
  <Application>Microsoft Office PowerPoint</Application>
  <PresentationFormat>Лист A4 (210x297 мм)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Тема11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Мы всегда готовы  к сотрудничеству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пользователь</cp:lastModifiedBy>
  <cp:revision>74</cp:revision>
  <cp:lastPrinted>2021-08-17T12:45:52Z</cp:lastPrinted>
  <dcterms:created xsi:type="dcterms:W3CDTF">2021-08-12T20:38:30Z</dcterms:created>
  <dcterms:modified xsi:type="dcterms:W3CDTF">2021-08-18T07:34:39Z</dcterms:modified>
</cp:coreProperties>
</file>