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5" r:id="rId7"/>
    <p:sldId id="266" r:id="rId8"/>
    <p:sldId id="267" r:id="rId9"/>
    <p:sldId id="26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E8FC"/>
    <a:srgbClr val="D0EBB3"/>
    <a:srgbClr val="FCFFD1"/>
    <a:srgbClr val="FED2FB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E9D806-15DA-4E49-87F7-6BA1457F1804}" type="doc">
      <dgm:prSet loTypeId="urn:microsoft.com/office/officeart/2005/8/layout/process4" loCatId="process" qsTypeId="urn:microsoft.com/office/officeart/2005/8/quickstyle/3d5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05920853-2BE0-4ECF-8212-1F2D3EA79CE2}">
      <dgm:prSet phldrT="[Текст]" custT="1"/>
      <dgm:spPr/>
      <dgm:t>
        <a:bodyPr/>
        <a:lstStyle/>
        <a:p>
          <a:r>
            <a:rPr lang="ru-RU" sz="2400" b="1" dirty="0" smtClean="0"/>
            <a:t>Проблема ранней профориентации в настоящее время</a:t>
          </a:r>
        </a:p>
        <a:p>
          <a:endParaRPr lang="ru-RU" sz="1800" dirty="0"/>
        </a:p>
      </dgm:t>
    </dgm:pt>
    <dgm:pt modelId="{0A567DA0-D64A-4DD4-AAC9-2EABE7ABD78D}" type="parTrans" cxnId="{2DFEDC2C-1A91-4BE4-A67D-4B55B7970665}">
      <dgm:prSet/>
      <dgm:spPr/>
      <dgm:t>
        <a:bodyPr/>
        <a:lstStyle/>
        <a:p>
          <a:endParaRPr lang="ru-RU" sz="1800"/>
        </a:p>
      </dgm:t>
    </dgm:pt>
    <dgm:pt modelId="{A1DB8FC7-071B-49A2-92DD-98AE2E2146A5}" type="sibTrans" cxnId="{2DFEDC2C-1A91-4BE4-A67D-4B55B7970665}">
      <dgm:prSet/>
      <dgm:spPr/>
      <dgm:t>
        <a:bodyPr/>
        <a:lstStyle/>
        <a:p>
          <a:endParaRPr lang="ru-RU" sz="1800"/>
        </a:p>
      </dgm:t>
    </dgm:pt>
    <dgm:pt modelId="{827A3E5D-0230-459B-AC6D-D5F20CB33264}">
      <dgm:prSet phldrT="[Текст]" custT="1"/>
      <dgm:spPr/>
      <dgm:t>
        <a:bodyPr/>
        <a:lstStyle/>
        <a:p>
          <a:pPr marL="0" indent="1076325" algn="l"/>
          <a:r>
            <a:rPr lang="ru-RU" sz="2400" b="1" dirty="0" smtClean="0"/>
            <a:t>Цель</a:t>
          </a:r>
          <a:endParaRPr lang="ru-RU" sz="2400" dirty="0" smtClean="0"/>
        </a:p>
        <a:p>
          <a:pPr algn="ctr"/>
          <a:endParaRPr lang="ru-RU" sz="1800" dirty="0"/>
        </a:p>
      </dgm:t>
    </dgm:pt>
    <dgm:pt modelId="{749F7288-D12D-48AB-A926-C0D3E8FF66A0}" type="parTrans" cxnId="{34AFC76B-C8F3-405A-9A24-CE4F041B3EC6}">
      <dgm:prSet/>
      <dgm:spPr/>
      <dgm:t>
        <a:bodyPr/>
        <a:lstStyle/>
        <a:p>
          <a:endParaRPr lang="ru-RU" sz="1800"/>
        </a:p>
      </dgm:t>
    </dgm:pt>
    <dgm:pt modelId="{7EE6294C-B88C-4D82-B6FD-ACB639679CD8}" type="sibTrans" cxnId="{34AFC76B-C8F3-405A-9A24-CE4F041B3EC6}">
      <dgm:prSet/>
      <dgm:spPr/>
      <dgm:t>
        <a:bodyPr/>
        <a:lstStyle/>
        <a:p>
          <a:endParaRPr lang="ru-RU" sz="1800"/>
        </a:p>
      </dgm:t>
    </dgm:pt>
    <dgm:pt modelId="{CEEEE3A1-6B21-47E5-9FEE-5FE08A068E66}">
      <dgm:prSet phldrT="[Текст]" custT="1"/>
      <dgm:spPr/>
      <dgm:t>
        <a:bodyPr/>
        <a:lstStyle/>
        <a:p>
          <a:r>
            <a:rPr lang="ru-RU" sz="1800" dirty="0" smtClean="0"/>
            <a:t>- отсутствие системы формирования первичного представления о мире профессий</a:t>
          </a:r>
          <a:endParaRPr lang="ru-RU" sz="1800" dirty="0"/>
        </a:p>
      </dgm:t>
    </dgm:pt>
    <dgm:pt modelId="{CB29BF27-480B-48AD-9434-FECF423CA51A}" type="parTrans" cxnId="{996CB3BE-6BA5-4CF6-9503-B8A2C80ACAA8}">
      <dgm:prSet/>
      <dgm:spPr/>
      <dgm:t>
        <a:bodyPr/>
        <a:lstStyle/>
        <a:p>
          <a:endParaRPr lang="ru-RU" sz="1800"/>
        </a:p>
      </dgm:t>
    </dgm:pt>
    <dgm:pt modelId="{EB19E8C2-4A40-4A22-805C-388146B14113}" type="sibTrans" cxnId="{996CB3BE-6BA5-4CF6-9503-B8A2C80ACAA8}">
      <dgm:prSet/>
      <dgm:spPr/>
      <dgm:t>
        <a:bodyPr/>
        <a:lstStyle/>
        <a:p>
          <a:endParaRPr lang="ru-RU" sz="1800"/>
        </a:p>
      </dgm:t>
    </dgm:pt>
    <dgm:pt modelId="{681FDA77-DF33-446D-A9EA-ED387DE7F562}">
      <dgm:prSet phldrT="[Текст]" custT="1"/>
      <dgm:spPr/>
      <dgm:t>
        <a:bodyPr/>
        <a:lstStyle/>
        <a:p>
          <a:r>
            <a:rPr lang="ru-RU" sz="1800" dirty="0" smtClean="0"/>
            <a:t>- отсутствие интереса к профессионально-трудовой деятельности у детей младшего школьного возраста</a:t>
          </a:r>
          <a:endParaRPr lang="ru-RU" sz="1800" dirty="0"/>
        </a:p>
      </dgm:t>
    </dgm:pt>
    <dgm:pt modelId="{19ADB2A7-F3DC-4862-ABB2-BD878E917FFE}" type="parTrans" cxnId="{068583B6-E22B-4274-ABD1-78FD5F8B71CB}">
      <dgm:prSet/>
      <dgm:spPr/>
      <dgm:t>
        <a:bodyPr/>
        <a:lstStyle/>
        <a:p>
          <a:endParaRPr lang="ru-RU" sz="1800"/>
        </a:p>
      </dgm:t>
    </dgm:pt>
    <dgm:pt modelId="{C8DBCDC7-02C0-4073-8C0F-02F69123463B}" type="sibTrans" cxnId="{068583B6-E22B-4274-ABD1-78FD5F8B71CB}">
      <dgm:prSet/>
      <dgm:spPr/>
      <dgm:t>
        <a:bodyPr/>
        <a:lstStyle/>
        <a:p>
          <a:endParaRPr lang="ru-RU" sz="1800"/>
        </a:p>
      </dgm:t>
    </dgm:pt>
    <dgm:pt modelId="{65E88D93-BD7D-4E8E-847F-9197D7791166}">
      <dgm:prSet phldrT="[Текст]" custT="1"/>
      <dgm:spPr/>
      <dgm:t>
        <a:bodyPr/>
        <a:lstStyle/>
        <a:p>
          <a:r>
            <a:rPr lang="ru-RU" sz="1800" dirty="0" smtClean="0"/>
            <a:t>Это </a:t>
          </a:r>
          <a:r>
            <a:rPr lang="ru-RU" sz="1800" b="1" dirty="0" smtClean="0"/>
            <a:t>доказывает необходимость</a:t>
          </a:r>
          <a:r>
            <a:rPr lang="ru-RU" sz="1800" dirty="0" smtClean="0"/>
            <a:t> </a:t>
          </a:r>
          <a:r>
            <a:rPr lang="ru-RU" sz="1800" b="1" dirty="0" smtClean="0"/>
            <a:t>разработки нами новой модели в формате</a:t>
          </a:r>
          <a:endParaRPr lang="ru-RU" sz="1800" dirty="0"/>
        </a:p>
      </dgm:t>
    </dgm:pt>
    <dgm:pt modelId="{0E389042-D8A1-47AD-B083-2BC4CC6129EA}" type="parTrans" cxnId="{B3F8EA36-2343-42F7-88F0-9FCE4A359661}">
      <dgm:prSet/>
      <dgm:spPr/>
      <dgm:t>
        <a:bodyPr/>
        <a:lstStyle/>
        <a:p>
          <a:endParaRPr lang="ru-RU" sz="1800"/>
        </a:p>
      </dgm:t>
    </dgm:pt>
    <dgm:pt modelId="{ECF93183-EE28-4886-892E-9A642374BDF1}" type="sibTrans" cxnId="{B3F8EA36-2343-42F7-88F0-9FCE4A359661}">
      <dgm:prSet/>
      <dgm:spPr/>
      <dgm:t>
        <a:bodyPr/>
        <a:lstStyle/>
        <a:p>
          <a:endParaRPr lang="ru-RU" sz="1800"/>
        </a:p>
      </dgm:t>
    </dgm:pt>
    <dgm:pt modelId="{7A0479AC-BBE6-4189-ADD2-505D3ADE06FF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«Студия «</a:t>
          </a:r>
          <a:r>
            <a:rPr lang="ru-RU" sz="2400" b="1" dirty="0" err="1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Дивоград</a:t>
          </a:r>
          <a:r>
            <a:rPr lang="ru-RU" sz="24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»: дети детям, доступно и всерьез»</a:t>
          </a:r>
          <a:endParaRPr lang="ru-RU" sz="2400" dirty="0"/>
        </a:p>
      </dgm:t>
    </dgm:pt>
    <dgm:pt modelId="{A069EBC3-B412-4598-B891-9566E965E401}" type="parTrans" cxnId="{7592633C-5C54-43A9-98C6-7E31218E7087}">
      <dgm:prSet/>
      <dgm:spPr/>
      <dgm:t>
        <a:bodyPr/>
        <a:lstStyle/>
        <a:p>
          <a:endParaRPr lang="ru-RU" sz="1800"/>
        </a:p>
      </dgm:t>
    </dgm:pt>
    <dgm:pt modelId="{E399B623-A5E2-49B5-80DB-125CE517CC81}" type="sibTrans" cxnId="{7592633C-5C54-43A9-98C6-7E31218E7087}">
      <dgm:prSet/>
      <dgm:spPr/>
      <dgm:t>
        <a:bodyPr/>
        <a:lstStyle/>
        <a:p>
          <a:endParaRPr lang="ru-RU" sz="1800"/>
        </a:p>
      </dgm:t>
    </dgm:pt>
    <dgm:pt modelId="{DE305AB6-28AF-43D8-8A9F-A9F74B724353}">
      <dgm:prSet phldrT="[Текст]" custT="1"/>
      <dgm:spPr/>
      <dgm:t>
        <a:bodyPr/>
        <a:lstStyle/>
        <a:p>
          <a:r>
            <a:rPr lang="ru-RU" sz="1800" dirty="0" smtClean="0"/>
            <a:t> </a:t>
          </a:r>
          <a:r>
            <a:rPr lang="ru-RU" sz="2000" b="1" dirty="0" smtClean="0">
              <a:solidFill>
                <a:schemeClr val="accent2">
                  <a:lumMod val="75000"/>
                </a:schemeClr>
              </a:solidFill>
            </a:rPr>
            <a:t>расширение знаний о мире профессий, профессионального самоопределения младшего школьника в соответствии с желаниями, способностями, индивидуальными особенностями каждого</a:t>
          </a:r>
          <a:endParaRPr lang="ru-RU" sz="2000" b="1" dirty="0">
            <a:solidFill>
              <a:schemeClr val="accent2">
                <a:lumMod val="75000"/>
              </a:schemeClr>
            </a:solidFill>
          </a:endParaRPr>
        </a:p>
      </dgm:t>
    </dgm:pt>
    <dgm:pt modelId="{812D8B40-919A-4249-8374-6D0715A964AB}" type="parTrans" cxnId="{F0EAFF15-1032-4B14-ABEC-4AF767619F89}">
      <dgm:prSet/>
      <dgm:spPr/>
      <dgm:t>
        <a:bodyPr/>
        <a:lstStyle/>
        <a:p>
          <a:endParaRPr lang="ru-RU" sz="1800"/>
        </a:p>
      </dgm:t>
    </dgm:pt>
    <dgm:pt modelId="{84356B41-8804-44F9-B9BD-2AED1BD9302B}" type="sibTrans" cxnId="{F0EAFF15-1032-4B14-ABEC-4AF767619F89}">
      <dgm:prSet/>
      <dgm:spPr/>
      <dgm:t>
        <a:bodyPr/>
        <a:lstStyle/>
        <a:p>
          <a:endParaRPr lang="ru-RU" sz="1800"/>
        </a:p>
      </dgm:t>
    </dgm:pt>
    <dgm:pt modelId="{15CC9C5D-8153-4698-9865-14A7D1C5A3EF}" type="pres">
      <dgm:prSet presAssocID="{A0E9D806-15DA-4E49-87F7-6BA1457F180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B960AB-E617-4FBE-BC08-7A1938DEF560}" type="pres">
      <dgm:prSet presAssocID="{827A3E5D-0230-459B-AC6D-D5F20CB33264}" presName="boxAndChildren" presStyleCnt="0"/>
      <dgm:spPr/>
    </dgm:pt>
    <dgm:pt modelId="{856928E8-00E0-414C-90AF-404548C99400}" type="pres">
      <dgm:prSet presAssocID="{827A3E5D-0230-459B-AC6D-D5F20CB33264}" presName="parentTextBox" presStyleLbl="node1" presStyleIdx="0" presStyleCnt="3"/>
      <dgm:spPr/>
      <dgm:t>
        <a:bodyPr/>
        <a:lstStyle/>
        <a:p>
          <a:endParaRPr lang="ru-RU"/>
        </a:p>
      </dgm:t>
    </dgm:pt>
    <dgm:pt modelId="{D72B1C13-5324-478A-B30E-E207BD5A1090}" type="pres">
      <dgm:prSet presAssocID="{827A3E5D-0230-459B-AC6D-D5F20CB33264}" presName="entireBox" presStyleLbl="node1" presStyleIdx="0" presStyleCnt="3" custScaleY="68435" custLinFactNeighborX="820" custLinFactNeighborY="-26813"/>
      <dgm:spPr/>
      <dgm:t>
        <a:bodyPr/>
        <a:lstStyle/>
        <a:p>
          <a:endParaRPr lang="ru-RU"/>
        </a:p>
      </dgm:t>
    </dgm:pt>
    <dgm:pt modelId="{CFC2870E-7263-4FC2-AE83-C23E8E055E4E}" type="pres">
      <dgm:prSet presAssocID="{827A3E5D-0230-459B-AC6D-D5F20CB33264}" presName="descendantBox" presStyleCnt="0"/>
      <dgm:spPr/>
    </dgm:pt>
    <dgm:pt modelId="{8538B497-C518-4BF5-A1AE-FFBB759F695B}" type="pres">
      <dgm:prSet presAssocID="{DE305AB6-28AF-43D8-8A9F-A9F74B724353}" presName="childTextBox" presStyleLbl="fgAccFollowNode1" presStyleIdx="0" presStyleCnt="4" custLinFactNeighborX="820" custLinFactNeighborY="-999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EE7D13-C5DC-433B-8B02-EAF083C9DC71}" type="pres">
      <dgm:prSet presAssocID="{ECF93183-EE28-4886-892E-9A642374BDF1}" presName="sp" presStyleCnt="0"/>
      <dgm:spPr/>
    </dgm:pt>
    <dgm:pt modelId="{5F1F21AA-5521-4B4C-BBAF-0021279A822B}" type="pres">
      <dgm:prSet presAssocID="{65E88D93-BD7D-4E8E-847F-9197D7791166}" presName="arrowAndChildren" presStyleCnt="0"/>
      <dgm:spPr/>
    </dgm:pt>
    <dgm:pt modelId="{A558A35E-9B70-4E8B-8557-6B8E7208D1B7}" type="pres">
      <dgm:prSet presAssocID="{65E88D93-BD7D-4E8E-847F-9197D7791166}" presName="parentTextArrow" presStyleLbl="node1" presStyleIdx="0" presStyleCnt="3"/>
      <dgm:spPr/>
      <dgm:t>
        <a:bodyPr/>
        <a:lstStyle/>
        <a:p>
          <a:endParaRPr lang="ru-RU"/>
        </a:p>
      </dgm:t>
    </dgm:pt>
    <dgm:pt modelId="{D05A14E2-6C8B-4F44-AEBB-9897239A58B1}" type="pres">
      <dgm:prSet presAssocID="{65E88D93-BD7D-4E8E-847F-9197D7791166}" presName="arrow" presStyleLbl="node1" presStyleIdx="1" presStyleCnt="3" custScaleY="61591" custLinFactNeighborY="-7837"/>
      <dgm:spPr/>
      <dgm:t>
        <a:bodyPr/>
        <a:lstStyle/>
        <a:p>
          <a:endParaRPr lang="ru-RU"/>
        </a:p>
      </dgm:t>
    </dgm:pt>
    <dgm:pt modelId="{AE526484-7B58-4348-8C42-73C32603CB1A}" type="pres">
      <dgm:prSet presAssocID="{65E88D93-BD7D-4E8E-847F-9197D7791166}" presName="descendantArrow" presStyleCnt="0"/>
      <dgm:spPr/>
    </dgm:pt>
    <dgm:pt modelId="{297F7E38-FC23-4B95-A83D-E287CF2F8A75}" type="pres">
      <dgm:prSet presAssocID="{7A0479AC-BBE6-4189-ADD2-505D3ADE06FF}" presName="childTextArrow" presStyleLbl="fgAccFollowNode1" presStyleIdx="1" presStyleCnt="4" custScaleY="68142" custLinFactNeighborY="-433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620211-864E-4419-9ACF-5F166EFD7539}" type="pres">
      <dgm:prSet presAssocID="{A1DB8FC7-071B-49A2-92DD-98AE2E2146A5}" presName="sp" presStyleCnt="0"/>
      <dgm:spPr/>
    </dgm:pt>
    <dgm:pt modelId="{45EF9E4C-AD5C-4C9B-B6F6-8C5A15E9EDE8}" type="pres">
      <dgm:prSet presAssocID="{05920853-2BE0-4ECF-8212-1F2D3EA79CE2}" presName="arrowAndChildren" presStyleCnt="0"/>
      <dgm:spPr/>
    </dgm:pt>
    <dgm:pt modelId="{BE57B16B-FAE9-405C-A0E8-197F7BBBAF5C}" type="pres">
      <dgm:prSet presAssocID="{05920853-2BE0-4ECF-8212-1F2D3EA79CE2}" presName="parentTextArrow" presStyleLbl="node1" presStyleIdx="1" presStyleCnt="3"/>
      <dgm:spPr/>
      <dgm:t>
        <a:bodyPr/>
        <a:lstStyle/>
        <a:p>
          <a:endParaRPr lang="ru-RU"/>
        </a:p>
      </dgm:t>
    </dgm:pt>
    <dgm:pt modelId="{B67EA479-A744-418B-A868-1479595E1820}" type="pres">
      <dgm:prSet presAssocID="{05920853-2BE0-4ECF-8212-1F2D3EA79CE2}" presName="arrow" presStyleLbl="node1" presStyleIdx="2" presStyleCnt="3" custScaleY="79704"/>
      <dgm:spPr/>
      <dgm:t>
        <a:bodyPr/>
        <a:lstStyle/>
        <a:p>
          <a:endParaRPr lang="ru-RU"/>
        </a:p>
      </dgm:t>
    </dgm:pt>
    <dgm:pt modelId="{123E8876-DC4A-4AA0-8036-3EB2CD091F78}" type="pres">
      <dgm:prSet presAssocID="{05920853-2BE0-4ECF-8212-1F2D3EA79CE2}" presName="descendantArrow" presStyleCnt="0"/>
      <dgm:spPr/>
    </dgm:pt>
    <dgm:pt modelId="{2EA7B9F3-B40C-4B66-A871-AE087E7539CD}" type="pres">
      <dgm:prSet presAssocID="{CEEEE3A1-6B21-47E5-9FEE-5FE08A068E66}" presName="childTextArrow" presStyleLbl="fgAccFollowNode1" presStyleIdx="2" presStyleCnt="4" custScaleY="111872" custLinFactNeighborY="-331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307D75-47A6-4CFC-89D0-F314948C1215}" type="pres">
      <dgm:prSet presAssocID="{681FDA77-DF33-446D-A9EA-ED387DE7F562}" presName="childTextArrow" presStyleLbl="fgAccFollowNode1" presStyleIdx="3" presStyleCnt="4" custScaleY="111872" custLinFactNeighborX="-1639" custLinFactNeighborY="-331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0EAFF15-1032-4B14-ABEC-4AF767619F89}" srcId="{827A3E5D-0230-459B-AC6D-D5F20CB33264}" destId="{DE305AB6-28AF-43D8-8A9F-A9F74B724353}" srcOrd="0" destOrd="0" parTransId="{812D8B40-919A-4249-8374-6D0715A964AB}" sibTransId="{84356B41-8804-44F9-B9BD-2AED1BD9302B}"/>
    <dgm:cxn modelId="{B3F8EA36-2343-42F7-88F0-9FCE4A359661}" srcId="{A0E9D806-15DA-4E49-87F7-6BA1457F1804}" destId="{65E88D93-BD7D-4E8E-847F-9197D7791166}" srcOrd="1" destOrd="0" parTransId="{0E389042-D8A1-47AD-B083-2BC4CC6129EA}" sibTransId="{ECF93183-EE28-4886-892E-9A642374BDF1}"/>
    <dgm:cxn modelId="{068583B6-E22B-4274-ABD1-78FD5F8B71CB}" srcId="{05920853-2BE0-4ECF-8212-1F2D3EA79CE2}" destId="{681FDA77-DF33-446D-A9EA-ED387DE7F562}" srcOrd="1" destOrd="0" parTransId="{19ADB2A7-F3DC-4862-ABB2-BD878E917FFE}" sibTransId="{C8DBCDC7-02C0-4073-8C0F-02F69123463B}"/>
    <dgm:cxn modelId="{0D514DC3-936A-4875-8034-575BFE3A12BC}" type="presOf" srcId="{65E88D93-BD7D-4E8E-847F-9197D7791166}" destId="{A558A35E-9B70-4E8B-8557-6B8E7208D1B7}" srcOrd="0" destOrd="0" presId="urn:microsoft.com/office/officeart/2005/8/layout/process4"/>
    <dgm:cxn modelId="{DF1405AD-544F-44C5-9943-215FFA49DF3F}" type="presOf" srcId="{827A3E5D-0230-459B-AC6D-D5F20CB33264}" destId="{D72B1C13-5324-478A-B30E-E207BD5A1090}" srcOrd="1" destOrd="0" presId="urn:microsoft.com/office/officeart/2005/8/layout/process4"/>
    <dgm:cxn modelId="{34AFC76B-C8F3-405A-9A24-CE4F041B3EC6}" srcId="{A0E9D806-15DA-4E49-87F7-6BA1457F1804}" destId="{827A3E5D-0230-459B-AC6D-D5F20CB33264}" srcOrd="2" destOrd="0" parTransId="{749F7288-D12D-48AB-A926-C0D3E8FF66A0}" sibTransId="{7EE6294C-B88C-4D82-B6FD-ACB639679CD8}"/>
    <dgm:cxn modelId="{0124EC69-A112-4FE5-A0A2-E9500EAC7292}" type="presOf" srcId="{A0E9D806-15DA-4E49-87F7-6BA1457F1804}" destId="{15CC9C5D-8153-4698-9865-14A7D1C5A3EF}" srcOrd="0" destOrd="0" presId="urn:microsoft.com/office/officeart/2005/8/layout/process4"/>
    <dgm:cxn modelId="{7592633C-5C54-43A9-98C6-7E31218E7087}" srcId="{65E88D93-BD7D-4E8E-847F-9197D7791166}" destId="{7A0479AC-BBE6-4189-ADD2-505D3ADE06FF}" srcOrd="0" destOrd="0" parTransId="{A069EBC3-B412-4598-B891-9566E965E401}" sibTransId="{E399B623-A5E2-49B5-80DB-125CE517CC81}"/>
    <dgm:cxn modelId="{0A6D05B4-0673-48BB-B985-8F2CC5C63B3C}" type="presOf" srcId="{05920853-2BE0-4ECF-8212-1F2D3EA79CE2}" destId="{B67EA479-A744-418B-A868-1479595E1820}" srcOrd="1" destOrd="0" presId="urn:microsoft.com/office/officeart/2005/8/layout/process4"/>
    <dgm:cxn modelId="{996CB3BE-6BA5-4CF6-9503-B8A2C80ACAA8}" srcId="{05920853-2BE0-4ECF-8212-1F2D3EA79CE2}" destId="{CEEEE3A1-6B21-47E5-9FEE-5FE08A068E66}" srcOrd="0" destOrd="0" parTransId="{CB29BF27-480B-48AD-9434-FECF423CA51A}" sibTransId="{EB19E8C2-4A40-4A22-805C-388146B14113}"/>
    <dgm:cxn modelId="{0D22E8F6-F804-4DDC-863A-D702BF126AF6}" type="presOf" srcId="{65E88D93-BD7D-4E8E-847F-9197D7791166}" destId="{D05A14E2-6C8B-4F44-AEBB-9897239A58B1}" srcOrd="1" destOrd="0" presId="urn:microsoft.com/office/officeart/2005/8/layout/process4"/>
    <dgm:cxn modelId="{83FFAEFA-CAED-47B7-A878-3140FBE0B66F}" type="presOf" srcId="{681FDA77-DF33-446D-A9EA-ED387DE7F562}" destId="{30307D75-47A6-4CFC-89D0-F314948C1215}" srcOrd="0" destOrd="0" presId="urn:microsoft.com/office/officeart/2005/8/layout/process4"/>
    <dgm:cxn modelId="{AF9224B6-D9F8-41F2-AAAC-143955866A94}" type="presOf" srcId="{DE305AB6-28AF-43D8-8A9F-A9F74B724353}" destId="{8538B497-C518-4BF5-A1AE-FFBB759F695B}" srcOrd="0" destOrd="0" presId="urn:microsoft.com/office/officeart/2005/8/layout/process4"/>
    <dgm:cxn modelId="{8D58DA25-2A6D-47D7-B958-6B3FF71E3068}" type="presOf" srcId="{05920853-2BE0-4ECF-8212-1F2D3EA79CE2}" destId="{BE57B16B-FAE9-405C-A0E8-197F7BBBAF5C}" srcOrd="0" destOrd="0" presId="urn:microsoft.com/office/officeart/2005/8/layout/process4"/>
    <dgm:cxn modelId="{5D8FDCCD-5D14-4957-A64B-E42047641982}" type="presOf" srcId="{827A3E5D-0230-459B-AC6D-D5F20CB33264}" destId="{856928E8-00E0-414C-90AF-404548C99400}" srcOrd="0" destOrd="0" presId="urn:microsoft.com/office/officeart/2005/8/layout/process4"/>
    <dgm:cxn modelId="{2DFEDC2C-1A91-4BE4-A67D-4B55B7970665}" srcId="{A0E9D806-15DA-4E49-87F7-6BA1457F1804}" destId="{05920853-2BE0-4ECF-8212-1F2D3EA79CE2}" srcOrd="0" destOrd="0" parTransId="{0A567DA0-D64A-4DD4-AAC9-2EABE7ABD78D}" sibTransId="{A1DB8FC7-071B-49A2-92DD-98AE2E2146A5}"/>
    <dgm:cxn modelId="{B8BD586A-41DD-47AC-A57D-DA40602AC3DA}" type="presOf" srcId="{7A0479AC-BBE6-4189-ADD2-505D3ADE06FF}" destId="{297F7E38-FC23-4B95-A83D-E287CF2F8A75}" srcOrd="0" destOrd="0" presId="urn:microsoft.com/office/officeart/2005/8/layout/process4"/>
    <dgm:cxn modelId="{2E19706B-A434-4246-9573-D03395867FEB}" type="presOf" srcId="{CEEEE3A1-6B21-47E5-9FEE-5FE08A068E66}" destId="{2EA7B9F3-B40C-4B66-A871-AE087E7539CD}" srcOrd="0" destOrd="0" presId="urn:microsoft.com/office/officeart/2005/8/layout/process4"/>
    <dgm:cxn modelId="{8B645B78-2EB8-4F69-BD41-81AF660D3506}" type="presParOf" srcId="{15CC9C5D-8153-4698-9865-14A7D1C5A3EF}" destId="{50B960AB-E617-4FBE-BC08-7A1938DEF560}" srcOrd="0" destOrd="0" presId="urn:microsoft.com/office/officeart/2005/8/layout/process4"/>
    <dgm:cxn modelId="{F32FCCCA-AC14-46CE-A43A-4C4A58E98F66}" type="presParOf" srcId="{50B960AB-E617-4FBE-BC08-7A1938DEF560}" destId="{856928E8-00E0-414C-90AF-404548C99400}" srcOrd="0" destOrd="0" presId="urn:microsoft.com/office/officeart/2005/8/layout/process4"/>
    <dgm:cxn modelId="{316C72D0-1AC6-44A5-93EC-633BDA959568}" type="presParOf" srcId="{50B960AB-E617-4FBE-BC08-7A1938DEF560}" destId="{D72B1C13-5324-478A-B30E-E207BD5A1090}" srcOrd="1" destOrd="0" presId="urn:microsoft.com/office/officeart/2005/8/layout/process4"/>
    <dgm:cxn modelId="{4FE5EF6B-1630-4D60-B751-91310E6EB3F3}" type="presParOf" srcId="{50B960AB-E617-4FBE-BC08-7A1938DEF560}" destId="{CFC2870E-7263-4FC2-AE83-C23E8E055E4E}" srcOrd="2" destOrd="0" presId="urn:microsoft.com/office/officeart/2005/8/layout/process4"/>
    <dgm:cxn modelId="{0015E20A-A579-4CEA-8759-FF6D33774EAC}" type="presParOf" srcId="{CFC2870E-7263-4FC2-AE83-C23E8E055E4E}" destId="{8538B497-C518-4BF5-A1AE-FFBB759F695B}" srcOrd="0" destOrd="0" presId="urn:microsoft.com/office/officeart/2005/8/layout/process4"/>
    <dgm:cxn modelId="{0A525C2D-E878-406C-B50B-02DB1FE06DFB}" type="presParOf" srcId="{15CC9C5D-8153-4698-9865-14A7D1C5A3EF}" destId="{4DEE7D13-C5DC-433B-8B02-EAF083C9DC71}" srcOrd="1" destOrd="0" presId="urn:microsoft.com/office/officeart/2005/8/layout/process4"/>
    <dgm:cxn modelId="{91CC82E8-3244-4959-8465-9B8793BBC645}" type="presParOf" srcId="{15CC9C5D-8153-4698-9865-14A7D1C5A3EF}" destId="{5F1F21AA-5521-4B4C-BBAF-0021279A822B}" srcOrd="2" destOrd="0" presId="urn:microsoft.com/office/officeart/2005/8/layout/process4"/>
    <dgm:cxn modelId="{86B5263B-7D33-4925-BDF2-48EDEFC6AB62}" type="presParOf" srcId="{5F1F21AA-5521-4B4C-BBAF-0021279A822B}" destId="{A558A35E-9B70-4E8B-8557-6B8E7208D1B7}" srcOrd="0" destOrd="0" presId="urn:microsoft.com/office/officeart/2005/8/layout/process4"/>
    <dgm:cxn modelId="{0BC3FED1-9CB7-4819-90F1-C3EAE441F27A}" type="presParOf" srcId="{5F1F21AA-5521-4B4C-BBAF-0021279A822B}" destId="{D05A14E2-6C8B-4F44-AEBB-9897239A58B1}" srcOrd="1" destOrd="0" presId="urn:microsoft.com/office/officeart/2005/8/layout/process4"/>
    <dgm:cxn modelId="{2D27CA21-B604-43C5-9923-A8E9FF5932A8}" type="presParOf" srcId="{5F1F21AA-5521-4B4C-BBAF-0021279A822B}" destId="{AE526484-7B58-4348-8C42-73C32603CB1A}" srcOrd="2" destOrd="0" presId="urn:microsoft.com/office/officeart/2005/8/layout/process4"/>
    <dgm:cxn modelId="{B6133741-DAD5-44F3-99C4-43CAB30A34BB}" type="presParOf" srcId="{AE526484-7B58-4348-8C42-73C32603CB1A}" destId="{297F7E38-FC23-4B95-A83D-E287CF2F8A75}" srcOrd="0" destOrd="0" presId="urn:microsoft.com/office/officeart/2005/8/layout/process4"/>
    <dgm:cxn modelId="{6AB96C9F-2223-4CB5-8538-585F8424EF78}" type="presParOf" srcId="{15CC9C5D-8153-4698-9865-14A7D1C5A3EF}" destId="{B3620211-864E-4419-9ACF-5F166EFD7539}" srcOrd="3" destOrd="0" presId="urn:microsoft.com/office/officeart/2005/8/layout/process4"/>
    <dgm:cxn modelId="{118CD01E-97C2-477A-8C3C-038EA1F07080}" type="presParOf" srcId="{15CC9C5D-8153-4698-9865-14A7D1C5A3EF}" destId="{45EF9E4C-AD5C-4C9B-B6F6-8C5A15E9EDE8}" srcOrd="4" destOrd="0" presId="urn:microsoft.com/office/officeart/2005/8/layout/process4"/>
    <dgm:cxn modelId="{142477F2-04FD-4804-9D89-6E82DFB42923}" type="presParOf" srcId="{45EF9E4C-AD5C-4C9B-B6F6-8C5A15E9EDE8}" destId="{BE57B16B-FAE9-405C-A0E8-197F7BBBAF5C}" srcOrd="0" destOrd="0" presId="urn:microsoft.com/office/officeart/2005/8/layout/process4"/>
    <dgm:cxn modelId="{BC8B4079-4B94-4DA6-9C60-BA2B0298D004}" type="presParOf" srcId="{45EF9E4C-AD5C-4C9B-B6F6-8C5A15E9EDE8}" destId="{B67EA479-A744-418B-A868-1479595E1820}" srcOrd="1" destOrd="0" presId="urn:microsoft.com/office/officeart/2005/8/layout/process4"/>
    <dgm:cxn modelId="{F56B6BC9-8D43-43CB-B6A1-921C522586FB}" type="presParOf" srcId="{45EF9E4C-AD5C-4C9B-B6F6-8C5A15E9EDE8}" destId="{123E8876-DC4A-4AA0-8036-3EB2CD091F78}" srcOrd="2" destOrd="0" presId="urn:microsoft.com/office/officeart/2005/8/layout/process4"/>
    <dgm:cxn modelId="{05813EDA-422F-418A-8397-3DE3F0A6D5EE}" type="presParOf" srcId="{123E8876-DC4A-4AA0-8036-3EB2CD091F78}" destId="{2EA7B9F3-B40C-4B66-A871-AE087E7539CD}" srcOrd="0" destOrd="0" presId="urn:microsoft.com/office/officeart/2005/8/layout/process4"/>
    <dgm:cxn modelId="{D534DDFD-4239-4DC4-A388-2DCE7BF6D0DC}" type="presParOf" srcId="{123E8876-DC4A-4AA0-8036-3EB2CD091F78}" destId="{30307D75-47A6-4CFC-89D0-F314948C1215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0E9D806-15DA-4E49-87F7-6BA1457F1804}" type="doc">
      <dgm:prSet loTypeId="urn:microsoft.com/office/officeart/2005/8/layout/process4" loCatId="process" qsTypeId="urn:microsoft.com/office/officeart/2005/8/quickstyle/3d5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05920853-2BE0-4ECF-8212-1F2D3EA79CE2}">
      <dgm:prSet phldrT="[Текст]" custT="1"/>
      <dgm:spPr/>
      <dgm:t>
        <a:bodyPr/>
        <a:lstStyle/>
        <a:p>
          <a:r>
            <a:rPr lang="en-US" sz="2800" b="1" dirty="0" err="1" smtClean="0"/>
            <a:t>Задачи</a:t>
          </a:r>
          <a:r>
            <a:rPr lang="en-US" sz="1800" b="1" dirty="0" smtClean="0"/>
            <a:t> </a:t>
          </a:r>
          <a:endParaRPr lang="ru-RU" sz="1800" dirty="0"/>
        </a:p>
      </dgm:t>
    </dgm:pt>
    <dgm:pt modelId="{0A567DA0-D64A-4DD4-AAC9-2EABE7ABD78D}" type="parTrans" cxnId="{2DFEDC2C-1A91-4BE4-A67D-4B55B7970665}">
      <dgm:prSet/>
      <dgm:spPr/>
      <dgm:t>
        <a:bodyPr/>
        <a:lstStyle/>
        <a:p>
          <a:endParaRPr lang="ru-RU" sz="1800"/>
        </a:p>
      </dgm:t>
    </dgm:pt>
    <dgm:pt modelId="{A1DB8FC7-071B-49A2-92DD-98AE2E2146A5}" type="sibTrans" cxnId="{2DFEDC2C-1A91-4BE4-A67D-4B55B7970665}">
      <dgm:prSet/>
      <dgm:spPr/>
      <dgm:t>
        <a:bodyPr/>
        <a:lstStyle/>
        <a:p>
          <a:endParaRPr lang="ru-RU" sz="1800"/>
        </a:p>
      </dgm:t>
    </dgm:pt>
    <dgm:pt modelId="{0D7B1D5B-5A00-4F27-878C-2B029BA09426}">
      <dgm:prSet phldrT="[Текст]" custT="1"/>
      <dgm:spPr/>
      <dgm:t>
        <a:bodyPr/>
        <a:lstStyle/>
        <a:p>
          <a:r>
            <a:rPr lang="ru-RU" sz="1800" dirty="0" smtClean="0"/>
            <a:t>Продолжить формирование потенциальных возможностей младших школьников к освоению опыта трудовой деятельности.</a:t>
          </a:r>
          <a:endParaRPr lang="ru-RU" sz="1800" dirty="0"/>
        </a:p>
      </dgm:t>
    </dgm:pt>
    <dgm:pt modelId="{90022EA9-9EE7-458F-9F8B-3D245B5C1DD2}" type="parTrans" cxnId="{9FC853F1-E10C-4084-B655-C549423DE786}">
      <dgm:prSet/>
      <dgm:spPr/>
      <dgm:t>
        <a:bodyPr/>
        <a:lstStyle/>
        <a:p>
          <a:endParaRPr lang="ru-RU" sz="1800"/>
        </a:p>
      </dgm:t>
    </dgm:pt>
    <dgm:pt modelId="{7BD576F8-F0B5-4334-B5CB-67B9650BF168}" type="sibTrans" cxnId="{9FC853F1-E10C-4084-B655-C549423DE786}">
      <dgm:prSet/>
      <dgm:spPr/>
      <dgm:t>
        <a:bodyPr/>
        <a:lstStyle/>
        <a:p>
          <a:endParaRPr lang="ru-RU" sz="1800"/>
        </a:p>
      </dgm:t>
    </dgm:pt>
    <dgm:pt modelId="{C09820AC-9071-490E-A163-BF4CE6E436CE}">
      <dgm:prSet phldrT="[Текст]" custT="1"/>
      <dgm:spPr/>
      <dgm:t>
        <a:bodyPr/>
        <a:lstStyle/>
        <a:p>
          <a:r>
            <a:rPr lang="ru-RU" sz="1800" dirty="0" smtClean="0"/>
            <a:t>Разнообразить формы, методы ознакомления детей с миром профессий; отработать систему ознакомления младших школьников с миром профессий.</a:t>
          </a:r>
          <a:endParaRPr lang="ru-RU" sz="1800" dirty="0"/>
        </a:p>
      </dgm:t>
    </dgm:pt>
    <dgm:pt modelId="{27474F8B-43D9-42E6-AC49-A324B63CAF13}" type="parTrans" cxnId="{5A06DB06-9491-4BBC-9001-A8FD9A76001E}">
      <dgm:prSet/>
      <dgm:spPr/>
      <dgm:t>
        <a:bodyPr/>
        <a:lstStyle/>
        <a:p>
          <a:endParaRPr lang="ru-RU" sz="1800"/>
        </a:p>
      </dgm:t>
    </dgm:pt>
    <dgm:pt modelId="{4E8A9392-5F4A-4C19-BCBE-0C43712B2875}" type="sibTrans" cxnId="{5A06DB06-9491-4BBC-9001-A8FD9A76001E}">
      <dgm:prSet/>
      <dgm:spPr/>
      <dgm:t>
        <a:bodyPr/>
        <a:lstStyle/>
        <a:p>
          <a:endParaRPr lang="ru-RU" sz="1800"/>
        </a:p>
      </dgm:t>
    </dgm:pt>
    <dgm:pt modelId="{6A2190BB-3890-4A27-93EF-9BBB00F4DCE9}">
      <dgm:prSet phldrT="[Текст]" custT="1"/>
      <dgm:spPr/>
      <dgm:t>
        <a:bodyPr/>
        <a:lstStyle/>
        <a:p>
          <a:r>
            <a:rPr lang="ru-RU" sz="1800" dirty="0" smtClean="0"/>
            <a:t>Повысить компетентность педагогов в вопросах ранней профориентации детей младшего школьного возраста через курсы повышения квалификации, семинары, тренинги, </a:t>
          </a:r>
          <a:r>
            <a:rPr lang="ru-RU" sz="1800" dirty="0" err="1" smtClean="0"/>
            <a:t>коворкинги</a:t>
          </a:r>
          <a:r>
            <a:rPr lang="ru-RU" sz="1800" dirty="0" smtClean="0"/>
            <a:t>.</a:t>
          </a:r>
          <a:endParaRPr lang="ru-RU" sz="1800" dirty="0"/>
        </a:p>
      </dgm:t>
    </dgm:pt>
    <dgm:pt modelId="{6EA3BD45-C1A1-4014-A1F9-312728AAB48D}" type="parTrans" cxnId="{77393BE8-D904-4526-9A03-D6793F2A8999}">
      <dgm:prSet/>
      <dgm:spPr/>
      <dgm:t>
        <a:bodyPr/>
        <a:lstStyle/>
        <a:p>
          <a:endParaRPr lang="ru-RU" sz="1800"/>
        </a:p>
      </dgm:t>
    </dgm:pt>
    <dgm:pt modelId="{70DB3ED1-0CD1-491E-A316-CE19696D471F}" type="sibTrans" cxnId="{77393BE8-D904-4526-9A03-D6793F2A8999}">
      <dgm:prSet/>
      <dgm:spPr/>
      <dgm:t>
        <a:bodyPr/>
        <a:lstStyle/>
        <a:p>
          <a:endParaRPr lang="ru-RU" sz="1800"/>
        </a:p>
      </dgm:t>
    </dgm:pt>
    <dgm:pt modelId="{8C6BA630-7045-4D26-9343-84229A60BB79}">
      <dgm:prSet phldrT="[Текст]" custT="1"/>
      <dgm:spPr/>
      <dgm:t>
        <a:bodyPr/>
        <a:lstStyle/>
        <a:p>
          <a:r>
            <a:rPr lang="ru-RU" sz="1800" dirty="0" smtClean="0"/>
            <a:t>Способствовать повышению заинтересованности родителей в решении проблем ранней профориентации детей младшего школьного возраста.</a:t>
          </a:r>
          <a:endParaRPr lang="ru-RU" sz="1800" dirty="0"/>
        </a:p>
      </dgm:t>
    </dgm:pt>
    <dgm:pt modelId="{51E32A5D-27B7-4C50-9E52-8CCA40AD249B}" type="parTrans" cxnId="{4FC5F856-6B1D-4D37-8237-AAC05278B29D}">
      <dgm:prSet/>
      <dgm:spPr/>
      <dgm:t>
        <a:bodyPr/>
        <a:lstStyle/>
        <a:p>
          <a:endParaRPr lang="ru-RU" sz="1800"/>
        </a:p>
      </dgm:t>
    </dgm:pt>
    <dgm:pt modelId="{4FC6D321-2118-4F12-B45F-D986B1B74EA4}" type="sibTrans" cxnId="{4FC5F856-6B1D-4D37-8237-AAC05278B29D}">
      <dgm:prSet/>
      <dgm:spPr/>
      <dgm:t>
        <a:bodyPr/>
        <a:lstStyle/>
        <a:p>
          <a:endParaRPr lang="ru-RU" sz="1800"/>
        </a:p>
      </dgm:t>
    </dgm:pt>
    <dgm:pt modelId="{3542D4C9-2819-43FF-8713-9D783E395A98}">
      <dgm:prSet phldrT="[Текст]" custT="1"/>
      <dgm:spPr/>
      <dgm:t>
        <a:bodyPr/>
        <a:lstStyle/>
        <a:p>
          <a:endParaRPr lang="ru-RU" sz="1800" dirty="0"/>
        </a:p>
      </dgm:t>
    </dgm:pt>
    <dgm:pt modelId="{B3F40203-2DFA-4AB3-B7CB-F3A85EA283F0}" type="parTrans" cxnId="{CA10F1B3-C4EA-4E74-A98A-E416D7AAAE77}">
      <dgm:prSet/>
      <dgm:spPr/>
      <dgm:t>
        <a:bodyPr/>
        <a:lstStyle/>
        <a:p>
          <a:endParaRPr lang="ru-RU" sz="1800"/>
        </a:p>
      </dgm:t>
    </dgm:pt>
    <dgm:pt modelId="{B641F04A-FD34-4495-841D-500A65D4FA74}" type="sibTrans" cxnId="{CA10F1B3-C4EA-4E74-A98A-E416D7AAAE77}">
      <dgm:prSet/>
      <dgm:spPr/>
      <dgm:t>
        <a:bodyPr/>
        <a:lstStyle/>
        <a:p>
          <a:endParaRPr lang="ru-RU" sz="1800"/>
        </a:p>
      </dgm:t>
    </dgm:pt>
    <dgm:pt modelId="{F43A0C86-D6C5-40E3-B3A2-F62F04A72D5B}">
      <dgm:prSet phldrT="[Текст]" custT="1"/>
      <dgm:spPr/>
      <dgm:t>
        <a:bodyPr/>
        <a:lstStyle/>
        <a:p>
          <a:endParaRPr lang="ru-RU" sz="1800" dirty="0"/>
        </a:p>
      </dgm:t>
    </dgm:pt>
    <dgm:pt modelId="{FFF39BE9-ED75-4355-9F52-2E8B53F343A8}" type="parTrans" cxnId="{1BF0DA0C-CFA6-476E-AA63-C57ED0D2CC53}">
      <dgm:prSet/>
      <dgm:spPr/>
      <dgm:t>
        <a:bodyPr/>
        <a:lstStyle/>
        <a:p>
          <a:endParaRPr lang="ru-RU" sz="1800"/>
        </a:p>
      </dgm:t>
    </dgm:pt>
    <dgm:pt modelId="{A0A2BBC0-EB6A-4026-B257-F4AD7A286782}" type="sibTrans" cxnId="{1BF0DA0C-CFA6-476E-AA63-C57ED0D2CC53}">
      <dgm:prSet/>
      <dgm:spPr/>
      <dgm:t>
        <a:bodyPr/>
        <a:lstStyle/>
        <a:p>
          <a:endParaRPr lang="ru-RU" sz="1800"/>
        </a:p>
      </dgm:t>
    </dgm:pt>
    <dgm:pt modelId="{4E6964F3-EEB3-456A-A288-30FE98A3C401}">
      <dgm:prSet phldrT="[Текст]" custT="1"/>
      <dgm:spPr/>
      <dgm:t>
        <a:bodyPr/>
        <a:lstStyle/>
        <a:p>
          <a:endParaRPr lang="ru-RU" sz="1800" dirty="0"/>
        </a:p>
      </dgm:t>
    </dgm:pt>
    <dgm:pt modelId="{C84A76DC-5B5E-48D1-AB02-D2E0C975BFC2}" type="parTrans" cxnId="{68ECB8A1-1AEE-479B-8360-939B5AD05E3C}">
      <dgm:prSet/>
      <dgm:spPr/>
      <dgm:t>
        <a:bodyPr/>
        <a:lstStyle/>
        <a:p>
          <a:endParaRPr lang="ru-RU" sz="1800"/>
        </a:p>
      </dgm:t>
    </dgm:pt>
    <dgm:pt modelId="{65DD56AA-0F5B-4CCD-A0BC-B00683476661}" type="sibTrans" cxnId="{68ECB8A1-1AEE-479B-8360-939B5AD05E3C}">
      <dgm:prSet/>
      <dgm:spPr/>
      <dgm:t>
        <a:bodyPr/>
        <a:lstStyle/>
        <a:p>
          <a:endParaRPr lang="ru-RU" sz="1800"/>
        </a:p>
      </dgm:t>
    </dgm:pt>
    <dgm:pt modelId="{15CC9C5D-8153-4698-9865-14A7D1C5A3EF}" type="pres">
      <dgm:prSet presAssocID="{A0E9D806-15DA-4E49-87F7-6BA1457F180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79F9376-A32D-4E62-9F52-6F8FBBD105A9}" type="pres">
      <dgm:prSet presAssocID="{4E6964F3-EEB3-456A-A288-30FE98A3C401}" presName="boxAndChildren" presStyleCnt="0"/>
      <dgm:spPr/>
    </dgm:pt>
    <dgm:pt modelId="{C44D60CB-AB98-4D5F-BBBC-34172FEA802B}" type="pres">
      <dgm:prSet presAssocID="{4E6964F3-EEB3-456A-A288-30FE98A3C401}" presName="parentTextBox" presStyleLbl="node1" presStyleIdx="0" presStyleCnt="4"/>
      <dgm:spPr/>
      <dgm:t>
        <a:bodyPr/>
        <a:lstStyle/>
        <a:p>
          <a:endParaRPr lang="ru-RU"/>
        </a:p>
      </dgm:t>
    </dgm:pt>
    <dgm:pt modelId="{25ECE6FB-5518-4072-9D68-26CE2FD6BF37}" type="pres">
      <dgm:prSet presAssocID="{4E6964F3-EEB3-456A-A288-30FE98A3C401}" presName="entireBox" presStyleLbl="node1" presStyleIdx="0" presStyleCnt="4" custScaleY="63376"/>
      <dgm:spPr/>
      <dgm:t>
        <a:bodyPr/>
        <a:lstStyle/>
        <a:p>
          <a:endParaRPr lang="ru-RU"/>
        </a:p>
      </dgm:t>
    </dgm:pt>
    <dgm:pt modelId="{6D9A4368-2DE9-4EEF-9A23-79D431F5AAED}" type="pres">
      <dgm:prSet presAssocID="{4E6964F3-EEB3-456A-A288-30FE98A3C401}" presName="descendantBox" presStyleCnt="0"/>
      <dgm:spPr/>
    </dgm:pt>
    <dgm:pt modelId="{5B564FE0-A25C-4688-B820-A9185397B1FE}" type="pres">
      <dgm:prSet presAssocID="{8C6BA630-7045-4D26-9343-84229A60BB79}" presName="childTextBox" presStyleLbl="fgAccFollowNode1" presStyleIdx="0" presStyleCnt="4" custLinFactNeighborY="-631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88F0B3-1438-4CBE-806F-BB06F8877FDC}" type="pres">
      <dgm:prSet presAssocID="{A0A2BBC0-EB6A-4026-B257-F4AD7A286782}" presName="sp" presStyleCnt="0"/>
      <dgm:spPr/>
    </dgm:pt>
    <dgm:pt modelId="{BA61FCF8-BD82-4468-ADE8-CD2D00275715}" type="pres">
      <dgm:prSet presAssocID="{F43A0C86-D6C5-40E3-B3A2-F62F04A72D5B}" presName="arrowAndChildren" presStyleCnt="0"/>
      <dgm:spPr/>
    </dgm:pt>
    <dgm:pt modelId="{43756C35-3752-462E-9D86-698A4B4A25C8}" type="pres">
      <dgm:prSet presAssocID="{F43A0C86-D6C5-40E3-B3A2-F62F04A72D5B}" presName="parentTextArrow" presStyleLbl="node1" presStyleIdx="0" presStyleCnt="4"/>
      <dgm:spPr/>
      <dgm:t>
        <a:bodyPr/>
        <a:lstStyle/>
        <a:p>
          <a:endParaRPr lang="ru-RU"/>
        </a:p>
      </dgm:t>
    </dgm:pt>
    <dgm:pt modelId="{0D5D2386-F374-43A1-B8B9-96BC7C382BF6}" type="pres">
      <dgm:prSet presAssocID="{F43A0C86-D6C5-40E3-B3A2-F62F04A72D5B}" presName="arrow" presStyleLbl="node1" presStyleIdx="1" presStyleCnt="4"/>
      <dgm:spPr/>
      <dgm:t>
        <a:bodyPr/>
        <a:lstStyle/>
        <a:p>
          <a:endParaRPr lang="ru-RU"/>
        </a:p>
      </dgm:t>
    </dgm:pt>
    <dgm:pt modelId="{3B69AF4A-DAD0-4B15-8AFE-8AB0CBA0E7E5}" type="pres">
      <dgm:prSet presAssocID="{F43A0C86-D6C5-40E3-B3A2-F62F04A72D5B}" presName="descendantArrow" presStyleCnt="0"/>
      <dgm:spPr/>
    </dgm:pt>
    <dgm:pt modelId="{4E20744C-85DF-496D-A008-EA0EF54C9680}" type="pres">
      <dgm:prSet presAssocID="{6A2190BB-3890-4A27-93EF-9BBB00F4DCE9}" presName="childTextArrow" presStyleLbl="fgAccFollowNode1" presStyleIdx="1" presStyleCnt="4" custScaleY="177345" custLinFactNeighborY="-573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6FC684-5C19-48C5-8EA7-82A62352809A}" type="pres">
      <dgm:prSet presAssocID="{B641F04A-FD34-4495-841D-500A65D4FA74}" presName="sp" presStyleCnt="0"/>
      <dgm:spPr/>
    </dgm:pt>
    <dgm:pt modelId="{227715C2-5AA8-432F-988D-F8F3500E9DC1}" type="pres">
      <dgm:prSet presAssocID="{3542D4C9-2819-43FF-8713-9D783E395A98}" presName="arrowAndChildren" presStyleCnt="0"/>
      <dgm:spPr/>
    </dgm:pt>
    <dgm:pt modelId="{FF813EB0-54C4-441E-A25E-157F68111AC8}" type="pres">
      <dgm:prSet presAssocID="{3542D4C9-2819-43FF-8713-9D783E395A98}" presName="parentTextArrow" presStyleLbl="node1" presStyleIdx="1" presStyleCnt="4"/>
      <dgm:spPr/>
      <dgm:t>
        <a:bodyPr/>
        <a:lstStyle/>
        <a:p>
          <a:endParaRPr lang="ru-RU"/>
        </a:p>
      </dgm:t>
    </dgm:pt>
    <dgm:pt modelId="{A1B4CA0B-7378-4542-AEAD-BD485B12B00E}" type="pres">
      <dgm:prSet presAssocID="{3542D4C9-2819-43FF-8713-9D783E395A98}" presName="arrow" presStyleLbl="node1" presStyleIdx="2" presStyleCnt="4"/>
      <dgm:spPr/>
      <dgm:t>
        <a:bodyPr/>
        <a:lstStyle/>
        <a:p>
          <a:endParaRPr lang="ru-RU"/>
        </a:p>
      </dgm:t>
    </dgm:pt>
    <dgm:pt modelId="{D925BA9F-247E-44B2-8DFC-FE58E8BEBF32}" type="pres">
      <dgm:prSet presAssocID="{3542D4C9-2819-43FF-8713-9D783E395A98}" presName="descendantArrow" presStyleCnt="0"/>
      <dgm:spPr/>
    </dgm:pt>
    <dgm:pt modelId="{7E88EDDA-859C-488C-B1A4-F095F762A242}" type="pres">
      <dgm:prSet presAssocID="{C09820AC-9071-490E-A163-BF4CE6E436CE}" presName="childTextArrow" presStyleLbl="fgAccFollowNode1" presStyleIdx="2" presStyleCnt="4" custScaleY="183736" custLinFactNeighborY="-667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620211-864E-4419-9ACF-5F166EFD7539}" type="pres">
      <dgm:prSet presAssocID="{A1DB8FC7-071B-49A2-92DD-98AE2E2146A5}" presName="sp" presStyleCnt="0"/>
      <dgm:spPr/>
    </dgm:pt>
    <dgm:pt modelId="{45EF9E4C-AD5C-4C9B-B6F6-8C5A15E9EDE8}" type="pres">
      <dgm:prSet presAssocID="{05920853-2BE0-4ECF-8212-1F2D3EA79CE2}" presName="arrowAndChildren" presStyleCnt="0"/>
      <dgm:spPr/>
    </dgm:pt>
    <dgm:pt modelId="{BE57B16B-FAE9-405C-A0E8-197F7BBBAF5C}" type="pres">
      <dgm:prSet presAssocID="{05920853-2BE0-4ECF-8212-1F2D3EA79CE2}" presName="parentTextArrow" presStyleLbl="node1" presStyleIdx="2" presStyleCnt="4"/>
      <dgm:spPr/>
      <dgm:t>
        <a:bodyPr/>
        <a:lstStyle/>
        <a:p>
          <a:endParaRPr lang="ru-RU"/>
        </a:p>
      </dgm:t>
    </dgm:pt>
    <dgm:pt modelId="{B67EA479-A744-418B-A868-1479595E1820}" type="pres">
      <dgm:prSet presAssocID="{05920853-2BE0-4ECF-8212-1F2D3EA79CE2}" presName="arrow" presStyleLbl="node1" presStyleIdx="3" presStyleCnt="4" custScaleY="135079" custLinFactNeighborX="-1224" custLinFactNeighborY="-167"/>
      <dgm:spPr/>
      <dgm:t>
        <a:bodyPr/>
        <a:lstStyle/>
        <a:p>
          <a:endParaRPr lang="ru-RU"/>
        </a:p>
      </dgm:t>
    </dgm:pt>
    <dgm:pt modelId="{123E8876-DC4A-4AA0-8036-3EB2CD091F78}" type="pres">
      <dgm:prSet presAssocID="{05920853-2BE0-4ECF-8212-1F2D3EA79CE2}" presName="descendantArrow" presStyleCnt="0"/>
      <dgm:spPr/>
    </dgm:pt>
    <dgm:pt modelId="{97C49E6E-617A-43C1-83FC-497648BFAFEA}" type="pres">
      <dgm:prSet presAssocID="{0D7B1D5B-5A00-4F27-878C-2B029BA09426}" presName="childTextArrow" presStyleLbl="fgAccFollowNode1" presStyleIdx="3" presStyleCnt="4" custScaleY="151601" custLinFactNeighborY="-176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ECB8A1-1AEE-479B-8360-939B5AD05E3C}" srcId="{A0E9D806-15DA-4E49-87F7-6BA1457F1804}" destId="{4E6964F3-EEB3-456A-A288-30FE98A3C401}" srcOrd="3" destOrd="0" parTransId="{C84A76DC-5B5E-48D1-AB02-D2E0C975BFC2}" sibTransId="{65DD56AA-0F5B-4CCD-A0BC-B00683476661}"/>
    <dgm:cxn modelId="{CA10F1B3-C4EA-4E74-A98A-E416D7AAAE77}" srcId="{A0E9D806-15DA-4E49-87F7-6BA1457F1804}" destId="{3542D4C9-2819-43FF-8713-9D783E395A98}" srcOrd="1" destOrd="0" parTransId="{B3F40203-2DFA-4AB3-B7CB-F3A85EA283F0}" sibTransId="{B641F04A-FD34-4495-841D-500A65D4FA74}"/>
    <dgm:cxn modelId="{F1F2A700-578F-4D68-8614-D5D83EA0121B}" type="presOf" srcId="{F43A0C86-D6C5-40E3-B3A2-F62F04A72D5B}" destId="{43756C35-3752-462E-9D86-698A4B4A25C8}" srcOrd="0" destOrd="0" presId="urn:microsoft.com/office/officeart/2005/8/layout/process4"/>
    <dgm:cxn modelId="{08C22E67-9801-4F3D-8F91-B90305261BA1}" type="presOf" srcId="{A0E9D806-15DA-4E49-87F7-6BA1457F1804}" destId="{15CC9C5D-8153-4698-9865-14A7D1C5A3EF}" srcOrd="0" destOrd="0" presId="urn:microsoft.com/office/officeart/2005/8/layout/process4"/>
    <dgm:cxn modelId="{0E38EA25-77C9-4275-A6B8-1987E39EB0D7}" type="presOf" srcId="{F43A0C86-D6C5-40E3-B3A2-F62F04A72D5B}" destId="{0D5D2386-F374-43A1-B8B9-96BC7C382BF6}" srcOrd="1" destOrd="0" presId="urn:microsoft.com/office/officeart/2005/8/layout/process4"/>
    <dgm:cxn modelId="{B891D5BE-1C22-42BC-BD27-46992102A385}" type="presOf" srcId="{05920853-2BE0-4ECF-8212-1F2D3EA79CE2}" destId="{BE57B16B-FAE9-405C-A0E8-197F7BBBAF5C}" srcOrd="0" destOrd="0" presId="urn:microsoft.com/office/officeart/2005/8/layout/process4"/>
    <dgm:cxn modelId="{E1D829B6-A62D-44BD-93D3-0301DED05646}" type="presOf" srcId="{C09820AC-9071-490E-A163-BF4CE6E436CE}" destId="{7E88EDDA-859C-488C-B1A4-F095F762A242}" srcOrd="0" destOrd="0" presId="urn:microsoft.com/office/officeart/2005/8/layout/process4"/>
    <dgm:cxn modelId="{5A06DB06-9491-4BBC-9001-A8FD9A76001E}" srcId="{3542D4C9-2819-43FF-8713-9D783E395A98}" destId="{C09820AC-9071-490E-A163-BF4CE6E436CE}" srcOrd="0" destOrd="0" parTransId="{27474F8B-43D9-42E6-AC49-A324B63CAF13}" sibTransId="{4E8A9392-5F4A-4C19-BCBE-0C43712B2875}"/>
    <dgm:cxn modelId="{1BF0DA0C-CFA6-476E-AA63-C57ED0D2CC53}" srcId="{A0E9D806-15DA-4E49-87F7-6BA1457F1804}" destId="{F43A0C86-D6C5-40E3-B3A2-F62F04A72D5B}" srcOrd="2" destOrd="0" parTransId="{FFF39BE9-ED75-4355-9F52-2E8B53F343A8}" sibTransId="{A0A2BBC0-EB6A-4026-B257-F4AD7A286782}"/>
    <dgm:cxn modelId="{266B8061-30EE-4AE1-8C45-1ADD431278E1}" type="presOf" srcId="{6A2190BB-3890-4A27-93EF-9BBB00F4DCE9}" destId="{4E20744C-85DF-496D-A008-EA0EF54C9680}" srcOrd="0" destOrd="0" presId="urn:microsoft.com/office/officeart/2005/8/layout/process4"/>
    <dgm:cxn modelId="{7FEB8E04-2A75-4FCD-A2BE-2407E6E33894}" type="presOf" srcId="{3542D4C9-2819-43FF-8713-9D783E395A98}" destId="{A1B4CA0B-7378-4542-AEAD-BD485B12B00E}" srcOrd="1" destOrd="0" presId="urn:microsoft.com/office/officeart/2005/8/layout/process4"/>
    <dgm:cxn modelId="{77393BE8-D904-4526-9A03-D6793F2A8999}" srcId="{F43A0C86-D6C5-40E3-B3A2-F62F04A72D5B}" destId="{6A2190BB-3890-4A27-93EF-9BBB00F4DCE9}" srcOrd="0" destOrd="0" parTransId="{6EA3BD45-C1A1-4014-A1F9-312728AAB48D}" sibTransId="{70DB3ED1-0CD1-491E-A316-CE19696D471F}"/>
    <dgm:cxn modelId="{37B068B5-93C1-4889-A642-D24A71F3FA65}" type="presOf" srcId="{0D7B1D5B-5A00-4F27-878C-2B029BA09426}" destId="{97C49E6E-617A-43C1-83FC-497648BFAFEA}" srcOrd="0" destOrd="0" presId="urn:microsoft.com/office/officeart/2005/8/layout/process4"/>
    <dgm:cxn modelId="{8833054F-E2A1-4886-8269-DF6E55723093}" type="presOf" srcId="{4E6964F3-EEB3-456A-A288-30FE98A3C401}" destId="{25ECE6FB-5518-4072-9D68-26CE2FD6BF37}" srcOrd="1" destOrd="0" presId="urn:microsoft.com/office/officeart/2005/8/layout/process4"/>
    <dgm:cxn modelId="{3824CA72-EE6D-44C8-9E0B-45B5D71B51A3}" type="presOf" srcId="{4E6964F3-EEB3-456A-A288-30FE98A3C401}" destId="{C44D60CB-AB98-4D5F-BBBC-34172FEA802B}" srcOrd="0" destOrd="0" presId="urn:microsoft.com/office/officeart/2005/8/layout/process4"/>
    <dgm:cxn modelId="{2DFEDC2C-1A91-4BE4-A67D-4B55B7970665}" srcId="{A0E9D806-15DA-4E49-87F7-6BA1457F1804}" destId="{05920853-2BE0-4ECF-8212-1F2D3EA79CE2}" srcOrd="0" destOrd="0" parTransId="{0A567DA0-D64A-4DD4-AAC9-2EABE7ABD78D}" sibTransId="{A1DB8FC7-071B-49A2-92DD-98AE2E2146A5}"/>
    <dgm:cxn modelId="{9649E609-AE72-46A9-BE8D-60AC4F2FFA70}" type="presOf" srcId="{3542D4C9-2819-43FF-8713-9D783E395A98}" destId="{FF813EB0-54C4-441E-A25E-157F68111AC8}" srcOrd="0" destOrd="0" presId="urn:microsoft.com/office/officeart/2005/8/layout/process4"/>
    <dgm:cxn modelId="{4FC5F856-6B1D-4D37-8237-AAC05278B29D}" srcId="{4E6964F3-EEB3-456A-A288-30FE98A3C401}" destId="{8C6BA630-7045-4D26-9343-84229A60BB79}" srcOrd="0" destOrd="0" parTransId="{51E32A5D-27B7-4C50-9E52-8CCA40AD249B}" sibTransId="{4FC6D321-2118-4F12-B45F-D986B1B74EA4}"/>
    <dgm:cxn modelId="{9BAB0A50-3DF4-4522-8CB5-7AB0A251B6A9}" type="presOf" srcId="{05920853-2BE0-4ECF-8212-1F2D3EA79CE2}" destId="{B67EA479-A744-418B-A868-1479595E1820}" srcOrd="1" destOrd="0" presId="urn:microsoft.com/office/officeart/2005/8/layout/process4"/>
    <dgm:cxn modelId="{9FC853F1-E10C-4084-B655-C549423DE786}" srcId="{05920853-2BE0-4ECF-8212-1F2D3EA79CE2}" destId="{0D7B1D5B-5A00-4F27-878C-2B029BA09426}" srcOrd="0" destOrd="0" parTransId="{90022EA9-9EE7-458F-9F8B-3D245B5C1DD2}" sibTransId="{7BD576F8-F0B5-4334-B5CB-67B9650BF168}"/>
    <dgm:cxn modelId="{0BED51C8-AC82-4D06-9E22-2A0C8065E53C}" type="presOf" srcId="{8C6BA630-7045-4D26-9343-84229A60BB79}" destId="{5B564FE0-A25C-4688-B820-A9185397B1FE}" srcOrd="0" destOrd="0" presId="urn:microsoft.com/office/officeart/2005/8/layout/process4"/>
    <dgm:cxn modelId="{874F0707-E9EB-4C76-8258-FE7AAC98BEF0}" type="presParOf" srcId="{15CC9C5D-8153-4698-9865-14A7D1C5A3EF}" destId="{A79F9376-A32D-4E62-9F52-6F8FBBD105A9}" srcOrd="0" destOrd="0" presId="urn:microsoft.com/office/officeart/2005/8/layout/process4"/>
    <dgm:cxn modelId="{C6CD6C6B-6790-405F-9B5F-8E5C36C0468F}" type="presParOf" srcId="{A79F9376-A32D-4E62-9F52-6F8FBBD105A9}" destId="{C44D60CB-AB98-4D5F-BBBC-34172FEA802B}" srcOrd="0" destOrd="0" presId="urn:microsoft.com/office/officeart/2005/8/layout/process4"/>
    <dgm:cxn modelId="{718ED0B8-9C61-4AF2-BBA5-E586A3E1A7DB}" type="presParOf" srcId="{A79F9376-A32D-4E62-9F52-6F8FBBD105A9}" destId="{25ECE6FB-5518-4072-9D68-26CE2FD6BF37}" srcOrd="1" destOrd="0" presId="urn:microsoft.com/office/officeart/2005/8/layout/process4"/>
    <dgm:cxn modelId="{5A39394B-6B6F-41E0-A1FC-E9537364F0D9}" type="presParOf" srcId="{A79F9376-A32D-4E62-9F52-6F8FBBD105A9}" destId="{6D9A4368-2DE9-4EEF-9A23-79D431F5AAED}" srcOrd="2" destOrd="0" presId="urn:microsoft.com/office/officeart/2005/8/layout/process4"/>
    <dgm:cxn modelId="{51E1C0DF-DA10-4B11-8813-7A120B99C4C1}" type="presParOf" srcId="{6D9A4368-2DE9-4EEF-9A23-79D431F5AAED}" destId="{5B564FE0-A25C-4688-B820-A9185397B1FE}" srcOrd="0" destOrd="0" presId="urn:microsoft.com/office/officeart/2005/8/layout/process4"/>
    <dgm:cxn modelId="{CE962869-3758-4A20-82A6-16D1F4EB011B}" type="presParOf" srcId="{15CC9C5D-8153-4698-9865-14A7D1C5A3EF}" destId="{4E88F0B3-1438-4CBE-806F-BB06F8877FDC}" srcOrd="1" destOrd="0" presId="urn:microsoft.com/office/officeart/2005/8/layout/process4"/>
    <dgm:cxn modelId="{933C4419-D50E-407C-A917-E31BC1CCC099}" type="presParOf" srcId="{15CC9C5D-8153-4698-9865-14A7D1C5A3EF}" destId="{BA61FCF8-BD82-4468-ADE8-CD2D00275715}" srcOrd="2" destOrd="0" presId="urn:microsoft.com/office/officeart/2005/8/layout/process4"/>
    <dgm:cxn modelId="{106BACD4-AC32-4CBB-84CA-05CD1216A749}" type="presParOf" srcId="{BA61FCF8-BD82-4468-ADE8-CD2D00275715}" destId="{43756C35-3752-462E-9D86-698A4B4A25C8}" srcOrd="0" destOrd="0" presId="urn:microsoft.com/office/officeart/2005/8/layout/process4"/>
    <dgm:cxn modelId="{80E37C11-1746-4CBA-9783-459DD948FC2D}" type="presParOf" srcId="{BA61FCF8-BD82-4468-ADE8-CD2D00275715}" destId="{0D5D2386-F374-43A1-B8B9-96BC7C382BF6}" srcOrd="1" destOrd="0" presId="urn:microsoft.com/office/officeart/2005/8/layout/process4"/>
    <dgm:cxn modelId="{614A48EF-179A-419C-A71B-2AACE549B49B}" type="presParOf" srcId="{BA61FCF8-BD82-4468-ADE8-CD2D00275715}" destId="{3B69AF4A-DAD0-4B15-8AFE-8AB0CBA0E7E5}" srcOrd="2" destOrd="0" presId="urn:microsoft.com/office/officeart/2005/8/layout/process4"/>
    <dgm:cxn modelId="{A63568C7-9096-4574-BECF-53470F829AF1}" type="presParOf" srcId="{3B69AF4A-DAD0-4B15-8AFE-8AB0CBA0E7E5}" destId="{4E20744C-85DF-496D-A008-EA0EF54C9680}" srcOrd="0" destOrd="0" presId="urn:microsoft.com/office/officeart/2005/8/layout/process4"/>
    <dgm:cxn modelId="{8A0E7C65-B557-482A-84E8-4A4E270955DF}" type="presParOf" srcId="{15CC9C5D-8153-4698-9865-14A7D1C5A3EF}" destId="{6F6FC684-5C19-48C5-8EA7-82A62352809A}" srcOrd="3" destOrd="0" presId="urn:microsoft.com/office/officeart/2005/8/layout/process4"/>
    <dgm:cxn modelId="{4767DEDC-8138-4F14-ADFD-631E543C5FE7}" type="presParOf" srcId="{15CC9C5D-8153-4698-9865-14A7D1C5A3EF}" destId="{227715C2-5AA8-432F-988D-F8F3500E9DC1}" srcOrd="4" destOrd="0" presId="urn:microsoft.com/office/officeart/2005/8/layout/process4"/>
    <dgm:cxn modelId="{47456303-62EF-4907-BFA1-04382F91E07F}" type="presParOf" srcId="{227715C2-5AA8-432F-988D-F8F3500E9DC1}" destId="{FF813EB0-54C4-441E-A25E-157F68111AC8}" srcOrd="0" destOrd="0" presId="urn:microsoft.com/office/officeart/2005/8/layout/process4"/>
    <dgm:cxn modelId="{6A8A6D69-3C72-4440-9BA7-11A2041AAC14}" type="presParOf" srcId="{227715C2-5AA8-432F-988D-F8F3500E9DC1}" destId="{A1B4CA0B-7378-4542-AEAD-BD485B12B00E}" srcOrd="1" destOrd="0" presId="urn:microsoft.com/office/officeart/2005/8/layout/process4"/>
    <dgm:cxn modelId="{773F087E-34DC-4693-8092-588B2FA01B96}" type="presParOf" srcId="{227715C2-5AA8-432F-988D-F8F3500E9DC1}" destId="{D925BA9F-247E-44B2-8DFC-FE58E8BEBF32}" srcOrd="2" destOrd="0" presId="urn:microsoft.com/office/officeart/2005/8/layout/process4"/>
    <dgm:cxn modelId="{ADFF4087-E783-4B26-9DB8-1A86B43EC39D}" type="presParOf" srcId="{D925BA9F-247E-44B2-8DFC-FE58E8BEBF32}" destId="{7E88EDDA-859C-488C-B1A4-F095F762A242}" srcOrd="0" destOrd="0" presId="urn:microsoft.com/office/officeart/2005/8/layout/process4"/>
    <dgm:cxn modelId="{3E87C6F3-B6F4-422C-9627-014015525E58}" type="presParOf" srcId="{15CC9C5D-8153-4698-9865-14A7D1C5A3EF}" destId="{B3620211-864E-4419-9ACF-5F166EFD7539}" srcOrd="5" destOrd="0" presId="urn:microsoft.com/office/officeart/2005/8/layout/process4"/>
    <dgm:cxn modelId="{204E76BD-6DAF-4FF4-804A-F798BCF2CAAC}" type="presParOf" srcId="{15CC9C5D-8153-4698-9865-14A7D1C5A3EF}" destId="{45EF9E4C-AD5C-4C9B-B6F6-8C5A15E9EDE8}" srcOrd="6" destOrd="0" presId="urn:microsoft.com/office/officeart/2005/8/layout/process4"/>
    <dgm:cxn modelId="{A0759A25-F5E6-4FC6-8910-81443079F5A3}" type="presParOf" srcId="{45EF9E4C-AD5C-4C9B-B6F6-8C5A15E9EDE8}" destId="{BE57B16B-FAE9-405C-A0E8-197F7BBBAF5C}" srcOrd="0" destOrd="0" presId="urn:microsoft.com/office/officeart/2005/8/layout/process4"/>
    <dgm:cxn modelId="{C544EAE2-D4DC-460E-B2AA-19CFE9724D3C}" type="presParOf" srcId="{45EF9E4C-AD5C-4C9B-B6F6-8C5A15E9EDE8}" destId="{B67EA479-A744-418B-A868-1479595E1820}" srcOrd="1" destOrd="0" presId="urn:microsoft.com/office/officeart/2005/8/layout/process4"/>
    <dgm:cxn modelId="{EE596B3E-6FF3-4B1A-9C89-097CD49F2967}" type="presParOf" srcId="{45EF9E4C-AD5C-4C9B-B6F6-8C5A15E9EDE8}" destId="{123E8876-DC4A-4AA0-8036-3EB2CD091F78}" srcOrd="2" destOrd="0" presId="urn:microsoft.com/office/officeart/2005/8/layout/process4"/>
    <dgm:cxn modelId="{5D619244-575E-4515-BB2C-C6FBE0F2353C}" type="presParOf" srcId="{123E8876-DC4A-4AA0-8036-3EB2CD091F78}" destId="{97C49E6E-617A-43C1-83FC-497648BFAFE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4EB3C18-9F81-40BE-A4E8-653A82DD52EA}" type="doc">
      <dgm:prSet loTypeId="urn:microsoft.com/office/officeart/2005/8/layout/vList3" loCatId="list" qsTypeId="urn:microsoft.com/office/officeart/2005/8/quickstyle/simple2" qsCatId="simple" csTypeId="urn:microsoft.com/office/officeart/2005/8/colors/colorful1" csCatId="colorful" phldr="1"/>
      <dgm:spPr/>
    </dgm:pt>
    <dgm:pt modelId="{280F5AEB-E3E0-4F13-9887-F2EFD5CE2714}">
      <dgm:prSet phldrT="[Текст]"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Выделено педагогическое сопровождение </a:t>
          </a:r>
          <a:r>
            <a:rPr lang="ru-RU" sz="1800" dirty="0" smtClean="0"/>
            <a:t>младшего школьника</a:t>
          </a:r>
          <a:r>
            <a:rPr lang="ru-RU" sz="1800" b="1" dirty="0" smtClean="0"/>
            <a:t> </a:t>
          </a:r>
          <a:r>
            <a:rPr lang="ru-RU" sz="1800" dirty="0" smtClean="0"/>
            <a:t>как новое направление, способствующее ранней </a:t>
          </a:r>
          <a:r>
            <a:rPr lang="ru-RU" sz="1800" dirty="0" err="1" smtClean="0"/>
            <a:t>предпрофильной</a:t>
          </a:r>
          <a:r>
            <a:rPr lang="ru-RU" sz="1800" dirty="0" smtClean="0"/>
            <a:t> ориентации (Профессиональная навигация обучающихся начальных классов будет осуществляться в интерактивной форме учениками 8-11-х классов, что обеспечит преемственность в обучении навыкам выбора профессии).</a:t>
          </a:r>
          <a:endParaRPr lang="ru-RU" sz="1800" dirty="0"/>
        </a:p>
      </dgm:t>
    </dgm:pt>
    <dgm:pt modelId="{85AE5F2B-9CAF-42FC-A995-298E6C882D6C}" type="parTrans" cxnId="{27114620-3273-43A4-B354-1051B3DF8955}">
      <dgm:prSet/>
      <dgm:spPr/>
      <dgm:t>
        <a:bodyPr/>
        <a:lstStyle/>
        <a:p>
          <a:endParaRPr lang="ru-RU" sz="1800"/>
        </a:p>
      </dgm:t>
    </dgm:pt>
    <dgm:pt modelId="{5789F020-8BA9-4ADD-A9EA-F47603DE52B9}" type="sibTrans" cxnId="{27114620-3273-43A4-B354-1051B3DF8955}">
      <dgm:prSet/>
      <dgm:spPr/>
      <dgm:t>
        <a:bodyPr/>
        <a:lstStyle/>
        <a:p>
          <a:endParaRPr lang="ru-RU" sz="1800"/>
        </a:p>
      </dgm:t>
    </dgm:pt>
    <dgm:pt modelId="{41C769E0-C7EE-48FC-A97F-5EB07ACF72B4}">
      <dgm:prSet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Выявлены проблемы </a:t>
          </a:r>
          <a:r>
            <a:rPr lang="ru-RU" sz="1800" dirty="0" smtClean="0"/>
            <a:t>и особенности организации работы по </a:t>
          </a:r>
          <a:r>
            <a:rPr lang="ru-RU" sz="1800" dirty="0" err="1" smtClean="0"/>
            <a:t>предпрофильной</a:t>
          </a:r>
          <a:r>
            <a:rPr lang="ru-RU" sz="1800" dirty="0" smtClean="0"/>
            <a:t> ориентации обучающихся.</a:t>
          </a:r>
          <a:endParaRPr lang="ru-RU" sz="1800" dirty="0"/>
        </a:p>
      </dgm:t>
    </dgm:pt>
    <dgm:pt modelId="{0C42CF27-2459-4191-8D4A-188EA958CA89}" type="parTrans" cxnId="{5EA6A2E3-F425-40F7-B124-3C43393A5EF9}">
      <dgm:prSet/>
      <dgm:spPr/>
      <dgm:t>
        <a:bodyPr/>
        <a:lstStyle/>
        <a:p>
          <a:endParaRPr lang="ru-RU" sz="1800"/>
        </a:p>
      </dgm:t>
    </dgm:pt>
    <dgm:pt modelId="{FA823152-8A38-423D-B420-07B5B096FE8F}" type="sibTrans" cxnId="{5EA6A2E3-F425-40F7-B124-3C43393A5EF9}">
      <dgm:prSet/>
      <dgm:spPr/>
      <dgm:t>
        <a:bodyPr/>
        <a:lstStyle/>
        <a:p>
          <a:endParaRPr lang="ru-RU" sz="1800"/>
        </a:p>
      </dgm:t>
    </dgm:pt>
    <dgm:pt modelId="{72C1336F-4123-4790-9476-C1EA83A1A342}">
      <dgm:prSet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Разработана и обоснована модель </a:t>
          </a:r>
          <a:r>
            <a:rPr lang="ru-RU" sz="1800" b="1" dirty="0" smtClean="0"/>
            <a:t>«</a:t>
          </a:r>
          <a:r>
            <a:rPr lang="ru-RU" sz="1800" dirty="0" smtClean="0"/>
            <a:t>Студия «</a:t>
          </a:r>
          <a:r>
            <a:rPr lang="ru-RU" sz="1800" dirty="0" err="1" smtClean="0"/>
            <a:t>Дивоград</a:t>
          </a:r>
          <a:r>
            <a:rPr lang="ru-RU" sz="1800" dirty="0" smtClean="0"/>
            <a:t>»: дети детям, доступно и всерьез), способствующая получению опыта профессиональных «проб» в сфере социальной деятельности (развитие социального интеллекта); возможности получения детьми начальных классов навыков профессионального мастерства; формированию социально значимых качеств (ответственности, социальной активности, </a:t>
          </a:r>
          <a:r>
            <a:rPr lang="ru-RU" sz="1800" dirty="0" err="1" smtClean="0"/>
            <a:t>коммуникативности</a:t>
          </a:r>
          <a:r>
            <a:rPr lang="ru-RU" sz="1800" dirty="0" smtClean="0"/>
            <a:t>, самостоятельности).</a:t>
          </a:r>
          <a:endParaRPr lang="ru-RU" sz="1800" dirty="0"/>
        </a:p>
      </dgm:t>
    </dgm:pt>
    <dgm:pt modelId="{6D5C87E0-791F-4B90-98C9-3572CC108BB0}" type="parTrans" cxnId="{C076B4CB-1A17-4EA0-A417-C934251FD3F7}">
      <dgm:prSet/>
      <dgm:spPr/>
      <dgm:t>
        <a:bodyPr/>
        <a:lstStyle/>
        <a:p>
          <a:endParaRPr lang="ru-RU" sz="1800"/>
        </a:p>
      </dgm:t>
    </dgm:pt>
    <dgm:pt modelId="{367F2239-9C0E-4E9E-8591-729198487BF6}" type="sibTrans" cxnId="{C076B4CB-1A17-4EA0-A417-C934251FD3F7}">
      <dgm:prSet/>
      <dgm:spPr/>
      <dgm:t>
        <a:bodyPr/>
        <a:lstStyle/>
        <a:p>
          <a:endParaRPr lang="ru-RU" sz="1800"/>
        </a:p>
      </dgm:t>
    </dgm:pt>
    <dgm:pt modelId="{058C97C0-861B-4565-8DFE-E95E10B74A2E}">
      <dgm:prSet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Предложена методика </a:t>
          </a:r>
          <a:r>
            <a:rPr lang="ru-RU" sz="1800" dirty="0" smtClean="0"/>
            <a:t>оценки планируемых результатов (критерии, методы и индикаторы).</a:t>
          </a:r>
          <a:endParaRPr lang="ru-RU" sz="1800" dirty="0"/>
        </a:p>
      </dgm:t>
    </dgm:pt>
    <dgm:pt modelId="{0BCD98FC-441D-4E48-AC56-9D3E4319363E}" type="parTrans" cxnId="{B17EB1BB-092C-47A8-A6F0-1E8E8C4EA6AD}">
      <dgm:prSet/>
      <dgm:spPr/>
      <dgm:t>
        <a:bodyPr/>
        <a:lstStyle/>
        <a:p>
          <a:endParaRPr lang="ru-RU" sz="1800"/>
        </a:p>
      </dgm:t>
    </dgm:pt>
    <dgm:pt modelId="{D116423C-F116-4F50-9740-93E3F9FDC250}" type="sibTrans" cxnId="{B17EB1BB-092C-47A8-A6F0-1E8E8C4EA6AD}">
      <dgm:prSet/>
      <dgm:spPr/>
      <dgm:t>
        <a:bodyPr/>
        <a:lstStyle/>
        <a:p>
          <a:endParaRPr lang="ru-RU" sz="1800"/>
        </a:p>
      </dgm:t>
    </dgm:pt>
    <dgm:pt modelId="{E2149E68-626C-44E3-9417-7D94B5FA3F2F}">
      <dgm:prSet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Определены условия </a:t>
          </a:r>
          <a:r>
            <a:rPr lang="ru-RU" sz="1800" dirty="0" smtClean="0"/>
            <a:t>для формирования позитивных установок к различным видам труда и творчества младших школьников;</a:t>
          </a:r>
          <a:endParaRPr lang="ru-RU" sz="1800" dirty="0"/>
        </a:p>
      </dgm:t>
    </dgm:pt>
    <dgm:pt modelId="{98B03B1C-0900-42DD-BB9A-670F4BBB3C64}" type="sibTrans" cxnId="{2BC8ED3C-6250-425D-832F-0C0651EC7A5A}">
      <dgm:prSet/>
      <dgm:spPr/>
      <dgm:t>
        <a:bodyPr/>
        <a:lstStyle/>
        <a:p>
          <a:endParaRPr lang="ru-RU" sz="1800"/>
        </a:p>
      </dgm:t>
    </dgm:pt>
    <dgm:pt modelId="{2A4F3996-DA35-4945-A739-596402B20940}" type="parTrans" cxnId="{2BC8ED3C-6250-425D-832F-0C0651EC7A5A}">
      <dgm:prSet/>
      <dgm:spPr/>
      <dgm:t>
        <a:bodyPr/>
        <a:lstStyle/>
        <a:p>
          <a:endParaRPr lang="ru-RU" sz="1800"/>
        </a:p>
      </dgm:t>
    </dgm:pt>
    <dgm:pt modelId="{5BE05A90-A353-42C6-8933-65061390F879}" type="pres">
      <dgm:prSet presAssocID="{E4EB3C18-9F81-40BE-A4E8-653A82DD52EA}" presName="linearFlow" presStyleCnt="0">
        <dgm:presLayoutVars>
          <dgm:dir/>
          <dgm:resizeHandles val="exact"/>
        </dgm:presLayoutVars>
      </dgm:prSet>
      <dgm:spPr/>
    </dgm:pt>
    <dgm:pt modelId="{62FE241A-06F0-4659-8BDB-602FD1993ABB}" type="pres">
      <dgm:prSet presAssocID="{280F5AEB-E3E0-4F13-9887-F2EFD5CE2714}" presName="composite" presStyleCnt="0"/>
      <dgm:spPr/>
    </dgm:pt>
    <dgm:pt modelId="{658E150C-84A1-403D-8321-000B3CF3E4F8}" type="pres">
      <dgm:prSet presAssocID="{280F5AEB-E3E0-4F13-9887-F2EFD5CE2714}" presName="imgShp" presStyleLbl="fgImgPlace1" presStyleIdx="0" presStyleCnt="5" custLinFactNeighborX="-98406" custLinFactNeighborY="247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E57C173-D2C4-40A8-979E-FB396C7AFA66}" type="pres">
      <dgm:prSet presAssocID="{280F5AEB-E3E0-4F13-9887-F2EFD5CE2714}" presName="txShp" presStyleLbl="node1" presStyleIdx="0" presStyleCnt="5" custScaleX="137068" custScaleY="267151" custLinFactNeighborX="5323" custLinFactNeighborY="24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88A796-BB71-4D30-AC7A-6A28D8CB1DF0}" type="pres">
      <dgm:prSet presAssocID="{5789F020-8BA9-4ADD-A9EA-F47603DE52B9}" presName="spacing" presStyleCnt="0"/>
      <dgm:spPr/>
    </dgm:pt>
    <dgm:pt modelId="{8843CF76-86E9-44D7-8D44-261F76611DA7}" type="pres">
      <dgm:prSet presAssocID="{41C769E0-C7EE-48FC-A97F-5EB07ACF72B4}" presName="composite" presStyleCnt="0"/>
      <dgm:spPr/>
    </dgm:pt>
    <dgm:pt modelId="{F68E8AA4-08A3-480A-B254-89EBD427B25E}" type="pres">
      <dgm:prSet presAssocID="{41C769E0-C7EE-48FC-A97F-5EB07ACF72B4}" presName="imgShp" presStyleLbl="fgImgPlace1" presStyleIdx="1" presStyleCnt="5" custLinFactNeighborX="-98406" custLinFactNeighborY="247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5844E0D-08C9-4984-A0FF-6CA12100893C}" type="pres">
      <dgm:prSet presAssocID="{41C769E0-C7EE-48FC-A97F-5EB07ACF72B4}" presName="txShp" presStyleLbl="node1" presStyleIdx="1" presStyleCnt="5" custScaleX="131440" custScaleY="94003" custLinFactNeighborX="7788" custLinFactNeighborY="24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AC781E-C2E7-4C10-8397-11F7E4EC9CFA}" type="pres">
      <dgm:prSet presAssocID="{FA823152-8A38-423D-B420-07B5B096FE8F}" presName="spacing" presStyleCnt="0"/>
      <dgm:spPr/>
    </dgm:pt>
    <dgm:pt modelId="{E0AF83B7-049B-4D16-9E3A-CF9BA3962224}" type="pres">
      <dgm:prSet presAssocID="{E2149E68-626C-44E3-9417-7D94B5FA3F2F}" presName="composite" presStyleCnt="0"/>
      <dgm:spPr/>
    </dgm:pt>
    <dgm:pt modelId="{004FAC4C-A94A-4CB5-A957-3F569847D636}" type="pres">
      <dgm:prSet presAssocID="{E2149E68-626C-44E3-9417-7D94B5FA3F2F}" presName="imgShp" presStyleLbl="fgImgPlace1" presStyleIdx="2" presStyleCnt="5" custLinFactNeighborX="-98406" custLinFactNeighborY="247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12C9EEE-FE72-44D7-B087-19B4270243B9}" type="pres">
      <dgm:prSet presAssocID="{E2149E68-626C-44E3-9417-7D94B5FA3F2F}" presName="txShp" presStyleLbl="node1" presStyleIdx="2" presStyleCnt="5" custScaleX="137068" custScaleY="99980" custLinFactNeighborX="5323" custLinFactNeighborY="24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895536-4D04-4401-B38B-06C510213330}" type="pres">
      <dgm:prSet presAssocID="{98B03B1C-0900-42DD-BB9A-670F4BBB3C64}" presName="spacing" presStyleCnt="0"/>
      <dgm:spPr/>
    </dgm:pt>
    <dgm:pt modelId="{06443E9C-6E96-453A-AAA2-56728B051DCA}" type="pres">
      <dgm:prSet presAssocID="{72C1336F-4123-4790-9476-C1EA83A1A342}" presName="composite" presStyleCnt="0"/>
      <dgm:spPr/>
    </dgm:pt>
    <dgm:pt modelId="{9A122799-218C-440F-B811-B0EBF25EE1D1}" type="pres">
      <dgm:prSet presAssocID="{72C1336F-4123-4790-9476-C1EA83A1A342}" presName="imgShp" presStyleLbl="fgImgPlace1" presStyleIdx="3" presStyleCnt="5" custLinFactNeighborX="-98406" custLinFactNeighborY="247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28FB26AA-B0C8-4D3D-A1E6-4E3C735418EA}" type="pres">
      <dgm:prSet presAssocID="{72C1336F-4123-4790-9476-C1EA83A1A342}" presName="txShp" presStyleLbl="node1" presStyleIdx="3" presStyleCnt="5" custScaleX="137068" custScaleY="305725" custLinFactNeighborX="5323" custLinFactNeighborY="24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01C28F-471B-4118-98E4-883C02D97A38}" type="pres">
      <dgm:prSet presAssocID="{367F2239-9C0E-4E9E-8591-729198487BF6}" presName="spacing" presStyleCnt="0"/>
      <dgm:spPr/>
    </dgm:pt>
    <dgm:pt modelId="{C3A14EB1-BA4D-4A7C-9FBD-410897614F13}" type="pres">
      <dgm:prSet presAssocID="{058C97C0-861B-4565-8DFE-E95E10B74A2E}" presName="composite" presStyleCnt="0"/>
      <dgm:spPr/>
    </dgm:pt>
    <dgm:pt modelId="{98DCEAB2-0F66-41B6-B34A-1CF6F6D284CD}" type="pres">
      <dgm:prSet presAssocID="{058C97C0-861B-4565-8DFE-E95E10B74A2E}" presName="imgShp" presStyleLbl="fgImgPlace1" presStyleIdx="4" presStyleCnt="5" custLinFactNeighborX="-98406" custLinFactNeighborY="247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96D106B-8AEC-4DB0-87DB-0529B4812207}" type="pres">
      <dgm:prSet presAssocID="{058C97C0-861B-4565-8DFE-E95E10B74A2E}" presName="txShp" presStyleLbl="node1" presStyleIdx="4" presStyleCnt="5" custScaleX="129869" custScaleY="97000" custLinFactNeighborX="8235" custLinFactNeighborY="5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5C420BC-3F11-4934-AEFB-92195431E0ED}" type="presOf" srcId="{E2149E68-626C-44E3-9417-7D94B5FA3F2F}" destId="{B12C9EEE-FE72-44D7-B087-19B4270243B9}" srcOrd="0" destOrd="0" presId="urn:microsoft.com/office/officeart/2005/8/layout/vList3"/>
    <dgm:cxn modelId="{B17EB1BB-092C-47A8-A6F0-1E8E8C4EA6AD}" srcId="{E4EB3C18-9F81-40BE-A4E8-653A82DD52EA}" destId="{058C97C0-861B-4565-8DFE-E95E10B74A2E}" srcOrd="4" destOrd="0" parTransId="{0BCD98FC-441D-4E48-AC56-9D3E4319363E}" sibTransId="{D116423C-F116-4F50-9740-93E3F9FDC250}"/>
    <dgm:cxn modelId="{00B0056D-225B-4843-BB10-60DD49960366}" type="presOf" srcId="{E4EB3C18-9F81-40BE-A4E8-653A82DD52EA}" destId="{5BE05A90-A353-42C6-8933-65061390F879}" srcOrd="0" destOrd="0" presId="urn:microsoft.com/office/officeart/2005/8/layout/vList3"/>
    <dgm:cxn modelId="{1D1C7B92-EB93-4CDB-818D-EE087A321DB1}" type="presOf" srcId="{058C97C0-861B-4565-8DFE-E95E10B74A2E}" destId="{396D106B-8AEC-4DB0-87DB-0529B4812207}" srcOrd="0" destOrd="0" presId="urn:microsoft.com/office/officeart/2005/8/layout/vList3"/>
    <dgm:cxn modelId="{00BE96B2-D5D1-4E00-9138-CEA58661934E}" type="presOf" srcId="{280F5AEB-E3E0-4F13-9887-F2EFD5CE2714}" destId="{3E57C173-D2C4-40A8-979E-FB396C7AFA66}" srcOrd="0" destOrd="0" presId="urn:microsoft.com/office/officeart/2005/8/layout/vList3"/>
    <dgm:cxn modelId="{27114620-3273-43A4-B354-1051B3DF8955}" srcId="{E4EB3C18-9F81-40BE-A4E8-653A82DD52EA}" destId="{280F5AEB-E3E0-4F13-9887-F2EFD5CE2714}" srcOrd="0" destOrd="0" parTransId="{85AE5F2B-9CAF-42FC-A995-298E6C882D6C}" sibTransId="{5789F020-8BA9-4ADD-A9EA-F47603DE52B9}"/>
    <dgm:cxn modelId="{BA1E26BA-5D15-4F2D-9F67-D5CC463194A1}" type="presOf" srcId="{41C769E0-C7EE-48FC-A97F-5EB07ACF72B4}" destId="{E5844E0D-08C9-4984-A0FF-6CA12100893C}" srcOrd="0" destOrd="0" presId="urn:microsoft.com/office/officeart/2005/8/layout/vList3"/>
    <dgm:cxn modelId="{C076B4CB-1A17-4EA0-A417-C934251FD3F7}" srcId="{E4EB3C18-9F81-40BE-A4E8-653A82DD52EA}" destId="{72C1336F-4123-4790-9476-C1EA83A1A342}" srcOrd="3" destOrd="0" parTransId="{6D5C87E0-791F-4B90-98C9-3572CC108BB0}" sibTransId="{367F2239-9C0E-4E9E-8591-729198487BF6}"/>
    <dgm:cxn modelId="{5EA6A2E3-F425-40F7-B124-3C43393A5EF9}" srcId="{E4EB3C18-9F81-40BE-A4E8-653A82DD52EA}" destId="{41C769E0-C7EE-48FC-A97F-5EB07ACF72B4}" srcOrd="1" destOrd="0" parTransId="{0C42CF27-2459-4191-8D4A-188EA958CA89}" sibTransId="{FA823152-8A38-423D-B420-07B5B096FE8F}"/>
    <dgm:cxn modelId="{2BC8ED3C-6250-425D-832F-0C0651EC7A5A}" srcId="{E4EB3C18-9F81-40BE-A4E8-653A82DD52EA}" destId="{E2149E68-626C-44E3-9417-7D94B5FA3F2F}" srcOrd="2" destOrd="0" parTransId="{2A4F3996-DA35-4945-A739-596402B20940}" sibTransId="{98B03B1C-0900-42DD-BB9A-670F4BBB3C64}"/>
    <dgm:cxn modelId="{3F627C05-457E-4E7B-BA6C-AA7CA2286C3A}" type="presOf" srcId="{72C1336F-4123-4790-9476-C1EA83A1A342}" destId="{28FB26AA-B0C8-4D3D-A1E6-4E3C735418EA}" srcOrd="0" destOrd="0" presId="urn:microsoft.com/office/officeart/2005/8/layout/vList3"/>
    <dgm:cxn modelId="{B13A7F02-D896-4898-A015-402816627AAA}" type="presParOf" srcId="{5BE05A90-A353-42C6-8933-65061390F879}" destId="{62FE241A-06F0-4659-8BDB-602FD1993ABB}" srcOrd="0" destOrd="0" presId="urn:microsoft.com/office/officeart/2005/8/layout/vList3"/>
    <dgm:cxn modelId="{3A9BB8DF-38F3-43F0-9198-64377FA8404A}" type="presParOf" srcId="{62FE241A-06F0-4659-8BDB-602FD1993ABB}" destId="{658E150C-84A1-403D-8321-000B3CF3E4F8}" srcOrd="0" destOrd="0" presId="urn:microsoft.com/office/officeart/2005/8/layout/vList3"/>
    <dgm:cxn modelId="{BE9641EC-DCC6-42FB-B2D6-A333B33E0A0F}" type="presParOf" srcId="{62FE241A-06F0-4659-8BDB-602FD1993ABB}" destId="{3E57C173-D2C4-40A8-979E-FB396C7AFA66}" srcOrd="1" destOrd="0" presId="urn:microsoft.com/office/officeart/2005/8/layout/vList3"/>
    <dgm:cxn modelId="{3CA92F83-8965-49D9-A0C1-2AEA1B442126}" type="presParOf" srcId="{5BE05A90-A353-42C6-8933-65061390F879}" destId="{8688A796-BB71-4D30-AC7A-6A28D8CB1DF0}" srcOrd="1" destOrd="0" presId="urn:microsoft.com/office/officeart/2005/8/layout/vList3"/>
    <dgm:cxn modelId="{6D9A0CBE-D179-49A0-A292-1EC1B20B7594}" type="presParOf" srcId="{5BE05A90-A353-42C6-8933-65061390F879}" destId="{8843CF76-86E9-44D7-8D44-261F76611DA7}" srcOrd="2" destOrd="0" presId="urn:microsoft.com/office/officeart/2005/8/layout/vList3"/>
    <dgm:cxn modelId="{5993DADF-9BC5-4BEA-8EFA-0F843A3EDBF5}" type="presParOf" srcId="{8843CF76-86E9-44D7-8D44-261F76611DA7}" destId="{F68E8AA4-08A3-480A-B254-89EBD427B25E}" srcOrd="0" destOrd="0" presId="urn:microsoft.com/office/officeart/2005/8/layout/vList3"/>
    <dgm:cxn modelId="{03F624BB-CC3A-4452-B127-0A8EED4C0E42}" type="presParOf" srcId="{8843CF76-86E9-44D7-8D44-261F76611DA7}" destId="{E5844E0D-08C9-4984-A0FF-6CA12100893C}" srcOrd="1" destOrd="0" presId="urn:microsoft.com/office/officeart/2005/8/layout/vList3"/>
    <dgm:cxn modelId="{00D8C88B-394D-4637-A7EE-46E579429A78}" type="presParOf" srcId="{5BE05A90-A353-42C6-8933-65061390F879}" destId="{18AC781E-C2E7-4C10-8397-11F7E4EC9CFA}" srcOrd="3" destOrd="0" presId="urn:microsoft.com/office/officeart/2005/8/layout/vList3"/>
    <dgm:cxn modelId="{19EB1C52-57D1-4BCE-8F3F-F08F1772AA31}" type="presParOf" srcId="{5BE05A90-A353-42C6-8933-65061390F879}" destId="{E0AF83B7-049B-4D16-9E3A-CF9BA3962224}" srcOrd="4" destOrd="0" presId="urn:microsoft.com/office/officeart/2005/8/layout/vList3"/>
    <dgm:cxn modelId="{F545E539-AD2A-450F-9286-E928E4287BBA}" type="presParOf" srcId="{E0AF83B7-049B-4D16-9E3A-CF9BA3962224}" destId="{004FAC4C-A94A-4CB5-A957-3F569847D636}" srcOrd="0" destOrd="0" presId="urn:microsoft.com/office/officeart/2005/8/layout/vList3"/>
    <dgm:cxn modelId="{BC29F959-A583-44C0-B26F-FF880AF414A8}" type="presParOf" srcId="{E0AF83B7-049B-4D16-9E3A-CF9BA3962224}" destId="{B12C9EEE-FE72-44D7-B087-19B4270243B9}" srcOrd="1" destOrd="0" presId="urn:microsoft.com/office/officeart/2005/8/layout/vList3"/>
    <dgm:cxn modelId="{FD414E9E-6AB9-4F26-9610-93F867A59F23}" type="presParOf" srcId="{5BE05A90-A353-42C6-8933-65061390F879}" destId="{A7895536-4D04-4401-B38B-06C510213330}" srcOrd="5" destOrd="0" presId="urn:microsoft.com/office/officeart/2005/8/layout/vList3"/>
    <dgm:cxn modelId="{ED9B0EAD-2828-435C-ACC2-6A6004A49019}" type="presParOf" srcId="{5BE05A90-A353-42C6-8933-65061390F879}" destId="{06443E9C-6E96-453A-AAA2-56728B051DCA}" srcOrd="6" destOrd="0" presId="urn:microsoft.com/office/officeart/2005/8/layout/vList3"/>
    <dgm:cxn modelId="{BC3B4BB9-44D0-46C5-9FEB-0D9299D39227}" type="presParOf" srcId="{06443E9C-6E96-453A-AAA2-56728B051DCA}" destId="{9A122799-218C-440F-B811-B0EBF25EE1D1}" srcOrd="0" destOrd="0" presId="urn:microsoft.com/office/officeart/2005/8/layout/vList3"/>
    <dgm:cxn modelId="{4EAEB17A-AC31-4838-ACB5-216D777B47D1}" type="presParOf" srcId="{06443E9C-6E96-453A-AAA2-56728B051DCA}" destId="{28FB26AA-B0C8-4D3D-A1E6-4E3C735418EA}" srcOrd="1" destOrd="0" presId="urn:microsoft.com/office/officeart/2005/8/layout/vList3"/>
    <dgm:cxn modelId="{65872E8E-47D9-4250-A35E-72128074FC1E}" type="presParOf" srcId="{5BE05A90-A353-42C6-8933-65061390F879}" destId="{FC01C28F-471B-4118-98E4-883C02D97A38}" srcOrd="7" destOrd="0" presId="urn:microsoft.com/office/officeart/2005/8/layout/vList3"/>
    <dgm:cxn modelId="{7BB432EB-48EF-4814-BE8B-2D6DF98EC387}" type="presParOf" srcId="{5BE05A90-A353-42C6-8933-65061390F879}" destId="{C3A14EB1-BA4D-4A7C-9FBD-410897614F13}" srcOrd="8" destOrd="0" presId="urn:microsoft.com/office/officeart/2005/8/layout/vList3"/>
    <dgm:cxn modelId="{0074643D-5020-4837-A4E2-74DEF842193D}" type="presParOf" srcId="{C3A14EB1-BA4D-4A7C-9FBD-410897614F13}" destId="{98DCEAB2-0F66-41B6-B34A-1CF6F6D284CD}" srcOrd="0" destOrd="0" presId="urn:microsoft.com/office/officeart/2005/8/layout/vList3"/>
    <dgm:cxn modelId="{6F4C71AD-89F6-4A11-8C17-1BBA8C682BB9}" type="presParOf" srcId="{C3A14EB1-BA4D-4A7C-9FBD-410897614F13}" destId="{396D106B-8AEC-4DB0-87DB-0529B481220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C004341-778E-4714-9547-7D9AD347B00E}" type="doc">
      <dgm:prSet loTypeId="urn:microsoft.com/office/officeart/2005/8/layout/arrow2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2517AD3A-45AA-41F6-925C-26DBA16B016D}">
      <dgm:prSet phldrT="[Текст]" custT="1"/>
      <dgm:spPr/>
      <dgm:t>
        <a:bodyPr/>
        <a:lstStyle/>
        <a:p>
          <a:pPr rtl="0"/>
          <a:r>
            <a:rPr kumimoji="0" lang="ru-RU" sz="1800" b="0" i="0" u="none" strike="noStrike" cap="none" normalizeH="0" baseline="0" dirty="0" smtClean="0">
              <a:ln/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принцип системности</a:t>
          </a:r>
          <a:endParaRPr lang="ru-RU" sz="1800" dirty="0"/>
        </a:p>
      </dgm:t>
    </dgm:pt>
    <dgm:pt modelId="{AC770805-3828-45E0-90A7-3281F0BBEC79}" type="parTrans" cxnId="{CD82B331-31CD-4E38-BF71-A366A3F72E69}">
      <dgm:prSet/>
      <dgm:spPr/>
      <dgm:t>
        <a:bodyPr/>
        <a:lstStyle/>
        <a:p>
          <a:endParaRPr lang="ru-RU" sz="1800"/>
        </a:p>
      </dgm:t>
    </dgm:pt>
    <dgm:pt modelId="{F629CE4C-8B92-418B-87E9-61E6EAA1FE51}" type="sibTrans" cxnId="{CD82B331-31CD-4E38-BF71-A366A3F72E69}">
      <dgm:prSet/>
      <dgm:spPr/>
      <dgm:t>
        <a:bodyPr/>
        <a:lstStyle/>
        <a:p>
          <a:endParaRPr lang="ru-RU" sz="1800"/>
        </a:p>
      </dgm:t>
    </dgm:pt>
    <dgm:pt modelId="{56324273-348B-4BF1-A6E1-96A23BDE3E72}">
      <dgm:prSet phldrT="[Текст]" custT="1"/>
      <dgm:spPr/>
      <dgm:t>
        <a:bodyPr/>
        <a:lstStyle/>
        <a:p>
          <a:pPr rtl="0"/>
          <a:r>
            <a:rPr kumimoji="0" lang="ru-RU" sz="1800" b="0" i="0" u="none" strike="noStrike" cap="none" normalizeH="0" baseline="0" dirty="0" smtClean="0">
              <a:ln/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принцип постепенности</a:t>
          </a:r>
          <a:endParaRPr lang="ru-RU" sz="1800" dirty="0"/>
        </a:p>
      </dgm:t>
    </dgm:pt>
    <dgm:pt modelId="{0A18BF00-E11A-46C2-8612-0AE1AFCD7235}" type="parTrans" cxnId="{6B822340-3D6E-44A5-B17B-24DAAECDC4C5}">
      <dgm:prSet/>
      <dgm:spPr/>
      <dgm:t>
        <a:bodyPr/>
        <a:lstStyle/>
        <a:p>
          <a:endParaRPr lang="ru-RU" sz="1800"/>
        </a:p>
      </dgm:t>
    </dgm:pt>
    <dgm:pt modelId="{2B61F6D2-D423-42D7-935A-80E43DFC6CC2}" type="sibTrans" cxnId="{6B822340-3D6E-44A5-B17B-24DAAECDC4C5}">
      <dgm:prSet/>
      <dgm:spPr/>
      <dgm:t>
        <a:bodyPr/>
        <a:lstStyle/>
        <a:p>
          <a:endParaRPr lang="ru-RU" sz="1800"/>
        </a:p>
      </dgm:t>
    </dgm:pt>
    <dgm:pt modelId="{AC05B95C-377B-4858-A72A-1ED19376C9F4}">
      <dgm:prSet phldrT="[Текст]" custT="1"/>
      <dgm:spPr/>
      <dgm:t>
        <a:bodyPr/>
        <a:lstStyle/>
        <a:p>
          <a:pPr rtl="0"/>
          <a:r>
            <a:rPr kumimoji="0" lang="ru-RU" sz="1800" b="0" i="0" u="none" strike="noStrike" cap="none" normalizeH="0" baseline="0" dirty="0" smtClean="0">
              <a:ln/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 принцип комплексности</a:t>
          </a:r>
          <a:endParaRPr lang="ru-RU" sz="1800" dirty="0"/>
        </a:p>
      </dgm:t>
    </dgm:pt>
    <dgm:pt modelId="{2261BF0F-0C65-4224-9F1E-D140A0C7E5B8}" type="parTrans" cxnId="{596009AF-DD48-4F0F-9C0C-4F6CC98387F2}">
      <dgm:prSet/>
      <dgm:spPr/>
      <dgm:t>
        <a:bodyPr/>
        <a:lstStyle/>
        <a:p>
          <a:endParaRPr lang="ru-RU" sz="1800"/>
        </a:p>
      </dgm:t>
    </dgm:pt>
    <dgm:pt modelId="{38DE7525-84BA-4822-A357-FDF8AB901384}" type="sibTrans" cxnId="{596009AF-DD48-4F0F-9C0C-4F6CC98387F2}">
      <dgm:prSet/>
      <dgm:spPr/>
      <dgm:t>
        <a:bodyPr/>
        <a:lstStyle/>
        <a:p>
          <a:endParaRPr lang="ru-RU" sz="1800"/>
        </a:p>
      </dgm:t>
    </dgm:pt>
    <dgm:pt modelId="{9D1E26C7-A6E5-4756-84C9-71F32066796B}">
      <dgm:prSet phldrT="[Текст]" custT="1"/>
      <dgm:spPr/>
      <dgm:t>
        <a:bodyPr/>
        <a:lstStyle/>
        <a:p>
          <a:pPr rtl="0"/>
          <a:r>
            <a:rPr kumimoji="0" lang="ru-RU" sz="1800" b="0" i="0" u="none" strike="noStrike" cap="none" normalizeH="0" baseline="0" dirty="0" smtClean="0">
              <a:ln/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принцип непрерывности</a:t>
          </a:r>
          <a:endParaRPr lang="ru-RU" sz="1800" dirty="0"/>
        </a:p>
      </dgm:t>
    </dgm:pt>
    <dgm:pt modelId="{8AAD231A-4A7B-4562-8523-DACEFAF945EE}" type="parTrans" cxnId="{FCC5BB78-3198-4F15-A387-BC839C604849}">
      <dgm:prSet/>
      <dgm:spPr/>
      <dgm:t>
        <a:bodyPr/>
        <a:lstStyle/>
        <a:p>
          <a:endParaRPr lang="ru-RU" sz="1800"/>
        </a:p>
      </dgm:t>
    </dgm:pt>
    <dgm:pt modelId="{522C0F0E-E83C-4411-AA51-55FC188928A2}" type="sibTrans" cxnId="{FCC5BB78-3198-4F15-A387-BC839C604849}">
      <dgm:prSet/>
      <dgm:spPr/>
      <dgm:t>
        <a:bodyPr/>
        <a:lstStyle/>
        <a:p>
          <a:endParaRPr lang="ru-RU" sz="1800"/>
        </a:p>
      </dgm:t>
    </dgm:pt>
    <dgm:pt modelId="{C2F4DFC3-A89A-4184-8F85-5F2CFF76998E}">
      <dgm:prSet phldrT="[Текст]" custT="1"/>
      <dgm:spPr/>
      <dgm:t>
        <a:bodyPr/>
        <a:lstStyle/>
        <a:p>
          <a:pPr rtl="0"/>
          <a:r>
            <a:rPr kumimoji="0" lang="ru-RU" sz="1800" b="0" i="0" u="none" strike="noStrike" cap="none" normalizeH="0" baseline="0" dirty="0" smtClean="0">
              <a:ln/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принцип активности</a:t>
          </a:r>
          <a:endParaRPr lang="ru-RU" sz="1800" dirty="0"/>
        </a:p>
      </dgm:t>
    </dgm:pt>
    <dgm:pt modelId="{4FAF891D-1921-4F7F-9ABA-1E52EE30D56E}" type="parTrans" cxnId="{17A2A685-8304-4D4F-8640-9B0F9BAB2929}">
      <dgm:prSet/>
      <dgm:spPr/>
      <dgm:t>
        <a:bodyPr/>
        <a:lstStyle/>
        <a:p>
          <a:endParaRPr lang="ru-RU" sz="1800"/>
        </a:p>
      </dgm:t>
    </dgm:pt>
    <dgm:pt modelId="{DE4662F2-B108-4C62-BFB1-E58C5B01598C}" type="sibTrans" cxnId="{17A2A685-8304-4D4F-8640-9B0F9BAB2929}">
      <dgm:prSet/>
      <dgm:spPr/>
      <dgm:t>
        <a:bodyPr/>
        <a:lstStyle/>
        <a:p>
          <a:endParaRPr lang="ru-RU" sz="1800"/>
        </a:p>
      </dgm:t>
    </dgm:pt>
    <dgm:pt modelId="{E796FF70-D0D5-4A00-84F0-A9D6C2306CDD}">
      <dgm:prSet phldrT="[Текст]"/>
      <dgm:spPr/>
      <dgm:t>
        <a:bodyPr/>
        <a:lstStyle/>
        <a:p>
          <a:endParaRPr lang="ru-RU"/>
        </a:p>
      </dgm:t>
    </dgm:pt>
    <dgm:pt modelId="{4EC8832D-08CC-49F5-8309-2584D624E14D}" type="parTrans" cxnId="{1A57DB75-F108-4268-8AE5-30F47715C019}">
      <dgm:prSet/>
      <dgm:spPr/>
      <dgm:t>
        <a:bodyPr/>
        <a:lstStyle/>
        <a:p>
          <a:endParaRPr lang="ru-RU" sz="1800"/>
        </a:p>
      </dgm:t>
    </dgm:pt>
    <dgm:pt modelId="{3D88926E-88ED-421A-A0FD-19753F6074F8}" type="sibTrans" cxnId="{1A57DB75-F108-4268-8AE5-30F47715C019}">
      <dgm:prSet/>
      <dgm:spPr/>
      <dgm:t>
        <a:bodyPr/>
        <a:lstStyle/>
        <a:p>
          <a:endParaRPr lang="ru-RU" sz="1800"/>
        </a:p>
      </dgm:t>
    </dgm:pt>
    <dgm:pt modelId="{5286566E-B54E-426D-AEA0-3B039B44F7C8}">
      <dgm:prSet/>
      <dgm:spPr/>
      <dgm:t>
        <a:bodyPr/>
        <a:lstStyle/>
        <a:p>
          <a:endParaRPr lang="ru-RU"/>
        </a:p>
      </dgm:t>
    </dgm:pt>
    <dgm:pt modelId="{3118D9F2-D797-46DA-8441-D31AD5412208}" type="parTrans" cxnId="{D46DCFBB-9E15-4AD8-8C13-86CC1D6AAE39}">
      <dgm:prSet/>
      <dgm:spPr/>
      <dgm:t>
        <a:bodyPr/>
        <a:lstStyle/>
        <a:p>
          <a:endParaRPr lang="ru-RU"/>
        </a:p>
      </dgm:t>
    </dgm:pt>
    <dgm:pt modelId="{0C192174-9E85-44CE-9A07-67444BA469C7}" type="sibTrans" cxnId="{D46DCFBB-9E15-4AD8-8C13-86CC1D6AAE39}">
      <dgm:prSet/>
      <dgm:spPr/>
      <dgm:t>
        <a:bodyPr/>
        <a:lstStyle/>
        <a:p>
          <a:endParaRPr lang="ru-RU"/>
        </a:p>
      </dgm:t>
    </dgm:pt>
    <dgm:pt modelId="{ED192AEB-EDFF-444E-81E1-F96376181233}" type="pres">
      <dgm:prSet presAssocID="{DC004341-778E-4714-9547-7D9AD347B00E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3660A8-91C0-4D2F-969C-D74CD5481F55}" type="pres">
      <dgm:prSet presAssocID="{DC004341-778E-4714-9547-7D9AD347B00E}" presName="arrow" presStyleLbl="bgShp" presStyleIdx="0" presStyleCnt="1"/>
      <dgm:spPr/>
    </dgm:pt>
    <dgm:pt modelId="{862CD7D2-0EDE-49DD-B907-4D66AE3391E3}" type="pres">
      <dgm:prSet presAssocID="{DC004341-778E-4714-9547-7D9AD347B00E}" presName="arrowDiagram5" presStyleCnt="0"/>
      <dgm:spPr/>
    </dgm:pt>
    <dgm:pt modelId="{3DBA79ED-FB5F-4C84-A76E-DF5E183CF91C}" type="pres">
      <dgm:prSet presAssocID="{2517AD3A-45AA-41F6-925C-26DBA16B016D}" presName="bullet5a" presStyleLbl="node1" presStyleIdx="0" presStyleCnt="5"/>
      <dgm:spPr/>
    </dgm:pt>
    <dgm:pt modelId="{277E40CF-FF05-4014-94B7-C191E416DE1C}" type="pres">
      <dgm:prSet presAssocID="{2517AD3A-45AA-41F6-925C-26DBA16B016D}" presName="textBox5a" presStyleLbl="revTx" presStyleIdx="0" presStyleCnt="5" custScaleX="187798" custScaleY="48807" custLinFactNeighborX="44089" custLinFactNeighborY="-256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82E1EB-E981-45C6-9FAD-61772B578BC4}" type="pres">
      <dgm:prSet presAssocID="{56324273-348B-4BF1-A6E1-96A23BDE3E72}" presName="bullet5b" presStyleLbl="node1" presStyleIdx="1" presStyleCnt="5"/>
      <dgm:spPr/>
    </dgm:pt>
    <dgm:pt modelId="{AA047FE2-27F5-4A0B-B7B5-AB12AA419E93}" type="pres">
      <dgm:prSet presAssocID="{56324273-348B-4BF1-A6E1-96A23BDE3E72}" presName="textBox5b" presStyleLbl="revTx" presStyleIdx="1" presStyleCnt="5" custScaleX="169420" custScaleY="30569" custLinFactNeighborX="35998" custLinFactNeighborY="-338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0770F0-C00C-4F6D-B25F-B81E6B29679B}" type="pres">
      <dgm:prSet presAssocID="{AC05B95C-377B-4858-A72A-1ED19376C9F4}" presName="bullet5c" presStyleLbl="node1" presStyleIdx="2" presStyleCnt="5" custScaleY="105208" custLinFactX="-6812" custLinFactNeighborX="-100000" custLinFactNeighborY="35995"/>
      <dgm:spPr/>
    </dgm:pt>
    <dgm:pt modelId="{FBE6E5FD-2477-40B5-8FE0-3145AC8EB747}" type="pres">
      <dgm:prSet presAssocID="{AC05B95C-377B-4858-A72A-1ED19376C9F4}" presName="textBox5c" presStyleLbl="revTx" presStyleIdx="2" presStyleCnt="5" custScaleX="143320" custScaleY="21571" custLinFactNeighborX="5611" custLinFactNeighborY="-351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FD9E47-93F2-4916-A72A-4E0BF50D048C}" type="pres">
      <dgm:prSet presAssocID="{9D1E26C7-A6E5-4756-84C9-71F32066796B}" presName="bullet5d" presStyleLbl="node1" presStyleIdx="3" presStyleCnt="5" custLinFactNeighborX="45980" custLinFactNeighborY="-14740"/>
      <dgm:spPr/>
    </dgm:pt>
    <dgm:pt modelId="{6DC466F0-0617-4549-8EAB-F0A0C2BACE11}" type="pres">
      <dgm:prSet presAssocID="{9D1E26C7-A6E5-4756-84C9-71F32066796B}" presName="textBox5d" presStyleLbl="revTx" presStyleIdx="3" presStyleCnt="5" custScaleX="141137" custScaleY="18345" custLinFactNeighborX="19322" custLinFactNeighborY="-371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B8AA5E-1035-4DC6-A94C-2EB386848972}" type="pres">
      <dgm:prSet presAssocID="{C2F4DFC3-A89A-4184-8F85-5F2CFF76998E}" presName="bullet5e" presStyleLbl="node1" presStyleIdx="4" presStyleCnt="5"/>
      <dgm:spPr/>
    </dgm:pt>
    <dgm:pt modelId="{3AB0AE82-0621-43A9-A471-079827A019A1}" type="pres">
      <dgm:prSet presAssocID="{C2F4DFC3-A89A-4184-8F85-5F2CFF76998E}" presName="textBox5e" presStyleLbl="revTx" presStyleIdx="4" presStyleCnt="5" custScaleX="134363" custScaleY="20853" custLinFactNeighborX="15602" custLinFactNeighborY="-393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1F4777E-1A03-410B-ABBF-54AE00D57772}" type="presOf" srcId="{56324273-348B-4BF1-A6E1-96A23BDE3E72}" destId="{AA047FE2-27F5-4A0B-B7B5-AB12AA419E93}" srcOrd="0" destOrd="0" presId="urn:microsoft.com/office/officeart/2005/8/layout/arrow2"/>
    <dgm:cxn modelId="{28E41FA5-8C08-4D73-9B9F-1D85119CF91B}" type="presOf" srcId="{DC004341-778E-4714-9547-7D9AD347B00E}" destId="{ED192AEB-EDFF-444E-81E1-F96376181233}" srcOrd="0" destOrd="0" presId="urn:microsoft.com/office/officeart/2005/8/layout/arrow2"/>
    <dgm:cxn modelId="{596009AF-DD48-4F0F-9C0C-4F6CC98387F2}" srcId="{DC004341-778E-4714-9547-7D9AD347B00E}" destId="{AC05B95C-377B-4858-A72A-1ED19376C9F4}" srcOrd="2" destOrd="0" parTransId="{2261BF0F-0C65-4224-9F1E-D140A0C7E5B8}" sibTransId="{38DE7525-84BA-4822-A357-FDF8AB901384}"/>
    <dgm:cxn modelId="{0411A12C-CF69-4613-B683-E487541EA6CD}" type="presOf" srcId="{AC05B95C-377B-4858-A72A-1ED19376C9F4}" destId="{FBE6E5FD-2477-40B5-8FE0-3145AC8EB747}" srcOrd="0" destOrd="0" presId="urn:microsoft.com/office/officeart/2005/8/layout/arrow2"/>
    <dgm:cxn modelId="{FCC5BB78-3198-4F15-A387-BC839C604849}" srcId="{DC004341-778E-4714-9547-7D9AD347B00E}" destId="{9D1E26C7-A6E5-4756-84C9-71F32066796B}" srcOrd="3" destOrd="0" parTransId="{8AAD231A-4A7B-4562-8523-DACEFAF945EE}" sibTransId="{522C0F0E-E83C-4411-AA51-55FC188928A2}"/>
    <dgm:cxn modelId="{20190EE3-9E04-415C-8FDC-17B199DBE3D3}" type="presOf" srcId="{C2F4DFC3-A89A-4184-8F85-5F2CFF76998E}" destId="{3AB0AE82-0621-43A9-A471-079827A019A1}" srcOrd="0" destOrd="0" presId="urn:microsoft.com/office/officeart/2005/8/layout/arrow2"/>
    <dgm:cxn modelId="{1520322C-B6AE-438E-8046-1EE35CAEFDFB}" type="presOf" srcId="{2517AD3A-45AA-41F6-925C-26DBA16B016D}" destId="{277E40CF-FF05-4014-94B7-C191E416DE1C}" srcOrd="0" destOrd="0" presId="urn:microsoft.com/office/officeart/2005/8/layout/arrow2"/>
    <dgm:cxn modelId="{1A57DB75-F108-4268-8AE5-30F47715C019}" srcId="{DC004341-778E-4714-9547-7D9AD347B00E}" destId="{E796FF70-D0D5-4A00-84F0-A9D6C2306CDD}" srcOrd="5" destOrd="0" parTransId="{4EC8832D-08CC-49F5-8309-2584D624E14D}" sibTransId="{3D88926E-88ED-421A-A0FD-19753F6074F8}"/>
    <dgm:cxn modelId="{D46DCFBB-9E15-4AD8-8C13-86CC1D6AAE39}" srcId="{DC004341-778E-4714-9547-7D9AD347B00E}" destId="{5286566E-B54E-426D-AEA0-3B039B44F7C8}" srcOrd="6" destOrd="0" parTransId="{3118D9F2-D797-46DA-8441-D31AD5412208}" sibTransId="{0C192174-9E85-44CE-9A07-67444BA469C7}"/>
    <dgm:cxn modelId="{8C6BCDAD-BD3D-41DC-A6F3-E26D8B0DCF2D}" type="presOf" srcId="{9D1E26C7-A6E5-4756-84C9-71F32066796B}" destId="{6DC466F0-0617-4549-8EAB-F0A0C2BACE11}" srcOrd="0" destOrd="0" presId="urn:microsoft.com/office/officeart/2005/8/layout/arrow2"/>
    <dgm:cxn modelId="{17A2A685-8304-4D4F-8640-9B0F9BAB2929}" srcId="{DC004341-778E-4714-9547-7D9AD347B00E}" destId="{C2F4DFC3-A89A-4184-8F85-5F2CFF76998E}" srcOrd="4" destOrd="0" parTransId="{4FAF891D-1921-4F7F-9ABA-1E52EE30D56E}" sibTransId="{DE4662F2-B108-4C62-BFB1-E58C5B01598C}"/>
    <dgm:cxn modelId="{CD82B331-31CD-4E38-BF71-A366A3F72E69}" srcId="{DC004341-778E-4714-9547-7D9AD347B00E}" destId="{2517AD3A-45AA-41F6-925C-26DBA16B016D}" srcOrd="0" destOrd="0" parTransId="{AC770805-3828-45E0-90A7-3281F0BBEC79}" sibTransId="{F629CE4C-8B92-418B-87E9-61E6EAA1FE51}"/>
    <dgm:cxn modelId="{6B822340-3D6E-44A5-B17B-24DAAECDC4C5}" srcId="{DC004341-778E-4714-9547-7D9AD347B00E}" destId="{56324273-348B-4BF1-A6E1-96A23BDE3E72}" srcOrd="1" destOrd="0" parTransId="{0A18BF00-E11A-46C2-8612-0AE1AFCD7235}" sibTransId="{2B61F6D2-D423-42D7-935A-80E43DFC6CC2}"/>
    <dgm:cxn modelId="{BF0883BD-BDE3-4D50-BB5C-27968C495EC5}" type="presParOf" srcId="{ED192AEB-EDFF-444E-81E1-F96376181233}" destId="{7E3660A8-91C0-4D2F-969C-D74CD5481F55}" srcOrd="0" destOrd="0" presId="urn:microsoft.com/office/officeart/2005/8/layout/arrow2"/>
    <dgm:cxn modelId="{A6A93857-1725-4C21-848D-8711C41C844F}" type="presParOf" srcId="{ED192AEB-EDFF-444E-81E1-F96376181233}" destId="{862CD7D2-0EDE-49DD-B907-4D66AE3391E3}" srcOrd="1" destOrd="0" presId="urn:microsoft.com/office/officeart/2005/8/layout/arrow2"/>
    <dgm:cxn modelId="{BB6956B6-DCCA-4F61-A2DE-8CCC2B3A2FD9}" type="presParOf" srcId="{862CD7D2-0EDE-49DD-B907-4D66AE3391E3}" destId="{3DBA79ED-FB5F-4C84-A76E-DF5E183CF91C}" srcOrd="0" destOrd="0" presId="urn:microsoft.com/office/officeart/2005/8/layout/arrow2"/>
    <dgm:cxn modelId="{E19EE282-B9FC-45D9-99DD-D46C791C3F1C}" type="presParOf" srcId="{862CD7D2-0EDE-49DD-B907-4D66AE3391E3}" destId="{277E40CF-FF05-4014-94B7-C191E416DE1C}" srcOrd="1" destOrd="0" presId="urn:microsoft.com/office/officeart/2005/8/layout/arrow2"/>
    <dgm:cxn modelId="{B4DF20BD-84DF-4EDA-B5F8-CA3F666BF824}" type="presParOf" srcId="{862CD7D2-0EDE-49DD-B907-4D66AE3391E3}" destId="{F582E1EB-E981-45C6-9FAD-61772B578BC4}" srcOrd="2" destOrd="0" presId="urn:microsoft.com/office/officeart/2005/8/layout/arrow2"/>
    <dgm:cxn modelId="{E5384F87-E272-457B-BA45-AB716CCE05C1}" type="presParOf" srcId="{862CD7D2-0EDE-49DD-B907-4D66AE3391E3}" destId="{AA047FE2-27F5-4A0B-B7B5-AB12AA419E93}" srcOrd="3" destOrd="0" presId="urn:microsoft.com/office/officeart/2005/8/layout/arrow2"/>
    <dgm:cxn modelId="{7A670726-FED3-47E1-9326-2F4B4170FB5E}" type="presParOf" srcId="{862CD7D2-0EDE-49DD-B907-4D66AE3391E3}" destId="{740770F0-C00C-4F6D-B25F-B81E6B29679B}" srcOrd="4" destOrd="0" presId="urn:microsoft.com/office/officeart/2005/8/layout/arrow2"/>
    <dgm:cxn modelId="{45C6ADB7-A7C1-44E9-8FB3-03612C599C17}" type="presParOf" srcId="{862CD7D2-0EDE-49DD-B907-4D66AE3391E3}" destId="{FBE6E5FD-2477-40B5-8FE0-3145AC8EB747}" srcOrd="5" destOrd="0" presId="urn:microsoft.com/office/officeart/2005/8/layout/arrow2"/>
    <dgm:cxn modelId="{6D5ABC0C-DF94-4D26-B649-3BC5E3C7F4F5}" type="presParOf" srcId="{862CD7D2-0EDE-49DD-B907-4D66AE3391E3}" destId="{50FD9E47-93F2-4916-A72A-4E0BF50D048C}" srcOrd="6" destOrd="0" presId="urn:microsoft.com/office/officeart/2005/8/layout/arrow2"/>
    <dgm:cxn modelId="{9BDD0818-CAB0-4E95-A08B-CBB58636419E}" type="presParOf" srcId="{862CD7D2-0EDE-49DD-B907-4D66AE3391E3}" destId="{6DC466F0-0617-4549-8EAB-F0A0C2BACE11}" srcOrd="7" destOrd="0" presId="urn:microsoft.com/office/officeart/2005/8/layout/arrow2"/>
    <dgm:cxn modelId="{C44FB6E8-9A88-4421-9309-0CF91C359830}" type="presParOf" srcId="{862CD7D2-0EDE-49DD-B907-4D66AE3391E3}" destId="{8DB8AA5E-1035-4DC6-A94C-2EB386848972}" srcOrd="8" destOrd="0" presId="urn:microsoft.com/office/officeart/2005/8/layout/arrow2"/>
    <dgm:cxn modelId="{F3A5D252-0ED0-4284-BC26-8970BE593934}" type="presParOf" srcId="{862CD7D2-0EDE-49DD-B907-4D66AE3391E3}" destId="{3AB0AE82-0621-43A9-A471-079827A019A1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E90986A-A1A0-42FF-BAD3-8EB885497A7A}" type="doc">
      <dgm:prSet loTypeId="urn:microsoft.com/office/officeart/2005/8/layout/gear1" loCatId="process" qsTypeId="urn:microsoft.com/office/officeart/2005/8/quickstyle/3d5" qsCatId="3D" csTypeId="urn:microsoft.com/office/officeart/2005/8/colors/colorful2" csCatId="colorful" phldr="1"/>
      <dgm:spPr/>
    </dgm:pt>
    <dgm:pt modelId="{02E94CE9-3ED7-404E-8667-745B077F078C}">
      <dgm:prSet phldrT="[Текст]" custT="1"/>
      <dgm:spPr/>
      <dgm:t>
        <a:bodyPr/>
        <a:lstStyle/>
        <a:p>
          <a:r>
            <a:rPr lang="ru-RU" sz="2000" b="1" dirty="0" err="1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личностно-ориентирован-ный</a:t>
          </a:r>
          <a:endParaRPr lang="ru-RU" sz="2000" b="1" dirty="0">
            <a:solidFill>
              <a:schemeClr val="bg1"/>
            </a:solidFill>
          </a:endParaRPr>
        </a:p>
      </dgm:t>
    </dgm:pt>
    <dgm:pt modelId="{FE41110D-2185-4B8A-99D7-53B7D75D5542}" type="parTrans" cxnId="{4F780660-DED8-4CAF-AEDD-C508DA17BB77}">
      <dgm:prSet/>
      <dgm:spPr/>
      <dgm:t>
        <a:bodyPr/>
        <a:lstStyle/>
        <a:p>
          <a:endParaRPr lang="ru-RU" sz="1800"/>
        </a:p>
      </dgm:t>
    </dgm:pt>
    <dgm:pt modelId="{F9C0BA55-BD0C-466A-A6D0-F8556F8C2564}" type="sibTrans" cxnId="{4F780660-DED8-4CAF-AEDD-C508DA17BB77}">
      <dgm:prSet/>
      <dgm:spPr/>
      <dgm:t>
        <a:bodyPr/>
        <a:lstStyle/>
        <a:p>
          <a:endParaRPr lang="ru-RU" sz="1800"/>
        </a:p>
      </dgm:t>
    </dgm:pt>
    <dgm:pt modelId="{17115EA3-C596-45DD-8E36-462D026D4D85}">
      <dgm:prSet phldrT="[Текст]" custT="1"/>
      <dgm:spPr/>
      <dgm:t>
        <a:bodyPr/>
        <a:lstStyle/>
        <a:p>
          <a:r>
            <a:rPr lang="ru-RU" sz="1800" b="1" dirty="0" err="1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системно-деятель-ностный</a:t>
          </a:r>
          <a:r>
            <a:rPr lang="ru-RU" sz="1800" b="1" dirty="0" smtClean="0">
              <a:latin typeface="Times New Roman" pitchFamily="18" charset="0"/>
              <a:ea typeface="Calibri" pitchFamily="34" charset="0"/>
              <a:cs typeface="Times New Roman" pitchFamily="18" charset="0"/>
            </a:rPr>
            <a:t> </a:t>
          </a:r>
          <a:endParaRPr lang="ru-RU" sz="1800" b="1" dirty="0"/>
        </a:p>
      </dgm:t>
    </dgm:pt>
    <dgm:pt modelId="{39F55C34-6283-4F42-87C3-051ECCCCD3CA}" type="parTrans" cxnId="{B23FB0D9-DE90-4CC8-B64A-5FD92F05B029}">
      <dgm:prSet/>
      <dgm:spPr/>
      <dgm:t>
        <a:bodyPr/>
        <a:lstStyle/>
        <a:p>
          <a:endParaRPr lang="ru-RU" sz="1800"/>
        </a:p>
      </dgm:t>
    </dgm:pt>
    <dgm:pt modelId="{6FC4559C-2459-4A2F-BDF2-21CB4A687878}" type="sibTrans" cxnId="{B23FB0D9-DE90-4CC8-B64A-5FD92F05B029}">
      <dgm:prSet/>
      <dgm:spPr/>
      <dgm:t>
        <a:bodyPr/>
        <a:lstStyle/>
        <a:p>
          <a:endParaRPr lang="ru-RU" sz="1800"/>
        </a:p>
      </dgm:t>
    </dgm:pt>
    <dgm:pt modelId="{199F22AD-3022-4DBD-8395-3087BBC13D43}" type="pres">
      <dgm:prSet presAssocID="{AE90986A-A1A0-42FF-BAD3-8EB885497A7A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46C17DDE-D8B4-4D1E-8D3D-5F9B9384BB9F}" type="pres">
      <dgm:prSet presAssocID="{02E94CE9-3ED7-404E-8667-745B077F078C}" presName="gear1" presStyleLbl="node1" presStyleIdx="0" presStyleCnt="2" custScaleX="109659" custScaleY="10980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17561F-6FE4-417A-85DF-B140945F2DC1}" type="pres">
      <dgm:prSet presAssocID="{02E94CE9-3ED7-404E-8667-745B077F078C}" presName="gear1srcNode" presStyleLbl="node1" presStyleIdx="0" presStyleCnt="2"/>
      <dgm:spPr/>
      <dgm:t>
        <a:bodyPr/>
        <a:lstStyle/>
        <a:p>
          <a:endParaRPr lang="ru-RU"/>
        </a:p>
      </dgm:t>
    </dgm:pt>
    <dgm:pt modelId="{69F7FE95-115E-493E-A6FA-CAD13DD99C78}" type="pres">
      <dgm:prSet presAssocID="{02E94CE9-3ED7-404E-8667-745B077F078C}" presName="gear1dstNode" presStyleLbl="node1" presStyleIdx="0" presStyleCnt="2"/>
      <dgm:spPr/>
      <dgm:t>
        <a:bodyPr/>
        <a:lstStyle/>
        <a:p>
          <a:endParaRPr lang="ru-RU"/>
        </a:p>
      </dgm:t>
    </dgm:pt>
    <dgm:pt modelId="{FA6756EF-0C07-4260-9BB0-D4CCED11FCF6}" type="pres">
      <dgm:prSet presAssocID="{17115EA3-C596-45DD-8E36-462D026D4D85}" presName="gear2" presStyleLbl="node1" presStyleIdx="1" presStyleCnt="2" custScaleX="118125" custScaleY="103281" custLinFactNeighborX="-5078" custLinFactNeighborY="-677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B17C86-4B60-499E-BFC2-B3819EF19925}" type="pres">
      <dgm:prSet presAssocID="{17115EA3-C596-45DD-8E36-462D026D4D85}" presName="gear2srcNode" presStyleLbl="node1" presStyleIdx="1" presStyleCnt="2"/>
      <dgm:spPr/>
      <dgm:t>
        <a:bodyPr/>
        <a:lstStyle/>
        <a:p>
          <a:endParaRPr lang="ru-RU"/>
        </a:p>
      </dgm:t>
    </dgm:pt>
    <dgm:pt modelId="{C988A8BB-8F5C-4703-910E-EBE6B65A2195}" type="pres">
      <dgm:prSet presAssocID="{17115EA3-C596-45DD-8E36-462D026D4D85}" presName="gear2dstNode" presStyleLbl="node1" presStyleIdx="1" presStyleCnt="2"/>
      <dgm:spPr/>
      <dgm:t>
        <a:bodyPr/>
        <a:lstStyle/>
        <a:p>
          <a:endParaRPr lang="ru-RU"/>
        </a:p>
      </dgm:t>
    </dgm:pt>
    <dgm:pt modelId="{C0126481-A902-41ED-9ACB-DEC8046C7DC5}" type="pres">
      <dgm:prSet presAssocID="{F9C0BA55-BD0C-466A-A6D0-F8556F8C2564}" presName="connector1" presStyleLbl="sibTrans2D1" presStyleIdx="0" presStyleCnt="2" custScaleY="109027" custLinFactNeighborX="-4020" custLinFactNeighborY="2310"/>
      <dgm:spPr/>
      <dgm:t>
        <a:bodyPr/>
        <a:lstStyle/>
        <a:p>
          <a:endParaRPr lang="ru-RU"/>
        </a:p>
      </dgm:t>
    </dgm:pt>
    <dgm:pt modelId="{49F424BB-2CFE-4473-BDF6-52C9A9C86F46}" type="pres">
      <dgm:prSet presAssocID="{6FC4559C-2459-4A2F-BDF2-21CB4A687878}" presName="connector2" presStyleLbl="sibTrans2D1" presStyleIdx="1" presStyleCnt="2" custLinFactNeighborX="-6373" custLinFactNeighborY="-1423"/>
      <dgm:spPr/>
      <dgm:t>
        <a:bodyPr/>
        <a:lstStyle/>
        <a:p>
          <a:endParaRPr lang="ru-RU"/>
        </a:p>
      </dgm:t>
    </dgm:pt>
  </dgm:ptLst>
  <dgm:cxnLst>
    <dgm:cxn modelId="{B23FB0D9-DE90-4CC8-B64A-5FD92F05B029}" srcId="{AE90986A-A1A0-42FF-BAD3-8EB885497A7A}" destId="{17115EA3-C596-45DD-8E36-462D026D4D85}" srcOrd="1" destOrd="0" parTransId="{39F55C34-6283-4F42-87C3-051ECCCCD3CA}" sibTransId="{6FC4559C-2459-4A2F-BDF2-21CB4A687878}"/>
    <dgm:cxn modelId="{92DF8055-E395-4AD4-84EF-C735904F4369}" type="presOf" srcId="{17115EA3-C596-45DD-8E36-462D026D4D85}" destId="{C988A8BB-8F5C-4703-910E-EBE6B65A2195}" srcOrd="2" destOrd="0" presId="urn:microsoft.com/office/officeart/2005/8/layout/gear1"/>
    <dgm:cxn modelId="{3D6009F7-E0E3-4277-BA5F-FD084806F520}" type="presOf" srcId="{02E94CE9-3ED7-404E-8667-745B077F078C}" destId="{7C17561F-6FE4-417A-85DF-B140945F2DC1}" srcOrd="1" destOrd="0" presId="urn:microsoft.com/office/officeart/2005/8/layout/gear1"/>
    <dgm:cxn modelId="{D8AA728E-41CD-4B01-80A6-B4E308272E41}" type="presOf" srcId="{17115EA3-C596-45DD-8E36-462D026D4D85}" destId="{FA6756EF-0C07-4260-9BB0-D4CCED11FCF6}" srcOrd="0" destOrd="0" presId="urn:microsoft.com/office/officeart/2005/8/layout/gear1"/>
    <dgm:cxn modelId="{BEFFD033-E829-441E-AD84-7CD78D50884E}" type="presOf" srcId="{6FC4559C-2459-4A2F-BDF2-21CB4A687878}" destId="{49F424BB-2CFE-4473-BDF6-52C9A9C86F46}" srcOrd="0" destOrd="0" presId="urn:microsoft.com/office/officeart/2005/8/layout/gear1"/>
    <dgm:cxn modelId="{546A8A36-577F-4692-8E7C-457B3E2AA16B}" type="presOf" srcId="{F9C0BA55-BD0C-466A-A6D0-F8556F8C2564}" destId="{C0126481-A902-41ED-9ACB-DEC8046C7DC5}" srcOrd="0" destOrd="0" presId="urn:microsoft.com/office/officeart/2005/8/layout/gear1"/>
    <dgm:cxn modelId="{7BB8C875-CA20-4E95-A980-A76B0F459BDF}" type="presOf" srcId="{02E94CE9-3ED7-404E-8667-745B077F078C}" destId="{46C17DDE-D8B4-4D1E-8D3D-5F9B9384BB9F}" srcOrd="0" destOrd="0" presId="urn:microsoft.com/office/officeart/2005/8/layout/gear1"/>
    <dgm:cxn modelId="{AB01EC27-33F9-43BC-9A43-48C1FC90E5A5}" type="presOf" srcId="{02E94CE9-3ED7-404E-8667-745B077F078C}" destId="{69F7FE95-115E-493E-A6FA-CAD13DD99C78}" srcOrd="2" destOrd="0" presId="urn:microsoft.com/office/officeart/2005/8/layout/gear1"/>
    <dgm:cxn modelId="{4F780660-DED8-4CAF-AEDD-C508DA17BB77}" srcId="{AE90986A-A1A0-42FF-BAD3-8EB885497A7A}" destId="{02E94CE9-3ED7-404E-8667-745B077F078C}" srcOrd="0" destOrd="0" parTransId="{FE41110D-2185-4B8A-99D7-53B7D75D5542}" sibTransId="{F9C0BA55-BD0C-466A-A6D0-F8556F8C2564}"/>
    <dgm:cxn modelId="{9E22019D-8651-4D22-A76A-546EF06854CC}" type="presOf" srcId="{17115EA3-C596-45DD-8E36-462D026D4D85}" destId="{0EB17C86-4B60-499E-BFC2-B3819EF19925}" srcOrd="1" destOrd="0" presId="urn:microsoft.com/office/officeart/2005/8/layout/gear1"/>
    <dgm:cxn modelId="{CA80A55C-BCCF-4CA9-91D3-7453412E4827}" type="presOf" srcId="{AE90986A-A1A0-42FF-BAD3-8EB885497A7A}" destId="{199F22AD-3022-4DBD-8395-3087BBC13D43}" srcOrd="0" destOrd="0" presId="urn:microsoft.com/office/officeart/2005/8/layout/gear1"/>
    <dgm:cxn modelId="{082C63DD-8E43-4951-971F-4BABEB1B7949}" type="presParOf" srcId="{199F22AD-3022-4DBD-8395-3087BBC13D43}" destId="{46C17DDE-D8B4-4D1E-8D3D-5F9B9384BB9F}" srcOrd="0" destOrd="0" presId="urn:microsoft.com/office/officeart/2005/8/layout/gear1"/>
    <dgm:cxn modelId="{A61885A0-7C06-46C0-ACEF-A340947BB6BF}" type="presParOf" srcId="{199F22AD-3022-4DBD-8395-3087BBC13D43}" destId="{7C17561F-6FE4-417A-85DF-B140945F2DC1}" srcOrd="1" destOrd="0" presId="urn:microsoft.com/office/officeart/2005/8/layout/gear1"/>
    <dgm:cxn modelId="{C21D1E9F-941F-497F-BD4C-0E0379CE269E}" type="presParOf" srcId="{199F22AD-3022-4DBD-8395-3087BBC13D43}" destId="{69F7FE95-115E-493E-A6FA-CAD13DD99C78}" srcOrd="2" destOrd="0" presId="urn:microsoft.com/office/officeart/2005/8/layout/gear1"/>
    <dgm:cxn modelId="{B3787488-30C8-43FF-800A-DC79A040D8B6}" type="presParOf" srcId="{199F22AD-3022-4DBD-8395-3087BBC13D43}" destId="{FA6756EF-0C07-4260-9BB0-D4CCED11FCF6}" srcOrd="3" destOrd="0" presId="urn:microsoft.com/office/officeart/2005/8/layout/gear1"/>
    <dgm:cxn modelId="{D26A3FEC-3823-4723-B1DA-D6DA0FD185A1}" type="presParOf" srcId="{199F22AD-3022-4DBD-8395-3087BBC13D43}" destId="{0EB17C86-4B60-499E-BFC2-B3819EF19925}" srcOrd="4" destOrd="0" presId="urn:microsoft.com/office/officeart/2005/8/layout/gear1"/>
    <dgm:cxn modelId="{872AD0AF-834D-45A8-AD2E-DED04AE85D19}" type="presParOf" srcId="{199F22AD-3022-4DBD-8395-3087BBC13D43}" destId="{C988A8BB-8F5C-4703-910E-EBE6B65A2195}" srcOrd="5" destOrd="0" presId="urn:microsoft.com/office/officeart/2005/8/layout/gear1"/>
    <dgm:cxn modelId="{89FD74DE-3DF6-47BD-A974-8A884A55C4D1}" type="presParOf" srcId="{199F22AD-3022-4DBD-8395-3087BBC13D43}" destId="{C0126481-A902-41ED-9ACB-DEC8046C7DC5}" srcOrd="6" destOrd="0" presId="urn:microsoft.com/office/officeart/2005/8/layout/gear1"/>
    <dgm:cxn modelId="{EF39CDAB-0F8D-4465-BCFC-2888ACB5A195}" type="presParOf" srcId="{199F22AD-3022-4DBD-8395-3087BBC13D43}" destId="{49F424BB-2CFE-4473-BDF6-52C9A9C86F46}" srcOrd="7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72B1C13-5324-478A-B30E-E207BD5A1090}">
      <dsp:nvSpPr>
        <dsp:cNvPr id="0" name=""/>
        <dsp:cNvSpPr/>
      </dsp:nvSpPr>
      <dsp:spPr>
        <a:xfrm>
          <a:off x="0" y="3960448"/>
          <a:ext cx="8784976" cy="14444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1076325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Цель</a:t>
          </a:r>
          <a:endParaRPr lang="ru-RU" sz="24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0" y="3960448"/>
        <a:ext cx="8784976" cy="779993"/>
      </dsp:txXfrm>
    </dsp:sp>
    <dsp:sp modelId="{8538B497-C518-4BF5-A1AE-FFBB759F695B}">
      <dsp:nvSpPr>
        <dsp:cNvPr id="0" name=""/>
        <dsp:cNvSpPr/>
      </dsp:nvSpPr>
      <dsp:spPr>
        <a:xfrm>
          <a:off x="0" y="4320477"/>
          <a:ext cx="8784976" cy="97090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57150" extrusionH="63500" contourW="12700" prstMaterial="matte">
          <a:contourClr>
            <a:schemeClr val="dk1">
              <a:tint val="2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 </a:t>
          </a:r>
          <a:r>
            <a:rPr lang="ru-RU" sz="2000" b="1" kern="1200" dirty="0" smtClean="0">
              <a:solidFill>
                <a:schemeClr val="accent2">
                  <a:lumMod val="75000"/>
                </a:schemeClr>
              </a:solidFill>
            </a:rPr>
            <a:t>расширение знаний о мире профессий, профессионального самоопределения младшего школьника в соответствии с желаниями, способностями, индивидуальными особенностями каждого</a:t>
          </a:r>
          <a:endParaRPr lang="ru-RU" sz="20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0" y="4320477"/>
        <a:ext cx="8784976" cy="970905"/>
      </dsp:txXfrm>
    </dsp:sp>
    <dsp:sp modelId="{D05A14E2-6C8B-4F44-AEBB-9897239A58B1}">
      <dsp:nvSpPr>
        <dsp:cNvPr id="0" name=""/>
        <dsp:cNvSpPr/>
      </dsp:nvSpPr>
      <dsp:spPr>
        <a:xfrm rot="10800000">
          <a:off x="0" y="2304267"/>
          <a:ext cx="8784976" cy="1999367"/>
        </a:xfrm>
        <a:prstGeom prst="upArrowCallou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Это </a:t>
          </a:r>
          <a:r>
            <a:rPr lang="ru-RU" sz="1800" b="1" kern="1200" dirty="0" smtClean="0"/>
            <a:t>доказывает необходимость</a:t>
          </a:r>
          <a:r>
            <a:rPr lang="ru-RU" sz="1800" kern="1200" dirty="0" smtClean="0"/>
            <a:t> </a:t>
          </a:r>
          <a:r>
            <a:rPr lang="ru-RU" sz="1800" b="1" kern="1200" dirty="0" smtClean="0"/>
            <a:t>разработки нами новой модели в формате</a:t>
          </a:r>
          <a:endParaRPr lang="ru-RU" sz="1800" kern="1200" dirty="0"/>
        </a:p>
      </dsp:txBody>
      <dsp:txXfrm>
        <a:off x="0" y="2304267"/>
        <a:ext cx="8784976" cy="701778"/>
      </dsp:txXfrm>
    </dsp:sp>
    <dsp:sp modelId="{297F7E38-FC23-4B95-A83D-E287CF2F8A75}">
      <dsp:nvSpPr>
        <dsp:cNvPr id="0" name=""/>
        <dsp:cNvSpPr/>
      </dsp:nvSpPr>
      <dsp:spPr>
        <a:xfrm>
          <a:off x="0" y="2808316"/>
          <a:ext cx="8784976" cy="661395"/>
        </a:xfrm>
        <a:prstGeom prst="rect">
          <a:avLst/>
        </a:prstGeom>
        <a:solidFill>
          <a:schemeClr val="accent2">
            <a:tint val="40000"/>
            <a:alpha val="90000"/>
            <a:hueOff val="1675274"/>
            <a:satOff val="-1459"/>
            <a:lumOff val="-2"/>
            <a:alphaOff val="0"/>
          </a:schemeClr>
        </a:solidFill>
        <a:ln>
          <a:noFill/>
        </a:ln>
        <a:effectLst/>
        <a:sp3d z="57150" extrusionH="63500" contourW="12700" prstMaterial="matte">
          <a:contourClr>
            <a:schemeClr val="dk1">
              <a:tint val="2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«Студия «</a:t>
          </a:r>
          <a:r>
            <a:rPr lang="ru-RU" sz="2400" b="1" kern="1200" dirty="0" err="1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Дивоград</a:t>
          </a:r>
          <a:r>
            <a:rPr lang="ru-RU" sz="2400" b="1" kern="1200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»: дети детям, доступно и всерьез»</a:t>
          </a:r>
          <a:endParaRPr lang="ru-RU" sz="2400" kern="1200" dirty="0"/>
        </a:p>
      </dsp:txBody>
      <dsp:txXfrm>
        <a:off x="0" y="2808316"/>
        <a:ext cx="8784976" cy="661395"/>
      </dsp:txXfrm>
    </dsp:sp>
    <dsp:sp modelId="{B67EA479-A744-418B-A868-1479595E1820}">
      <dsp:nvSpPr>
        <dsp:cNvPr id="0" name=""/>
        <dsp:cNvSpPr/>
      </dsp:nvSpPr>
      <dsp:spPr>
        <a:xfrm rot="10800000">
          <a:off x="0" y="2980"/>
          <a:ext cx="8784976" cy="2587352"/>
        </a:xfrm>
        <a:prstGeom prst="upArrowCallou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Проблема ранней профориентации в настоящее время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0" y="2980"/>
        <a:ext cx="8784976" cy="908160"/>
      </dsp:txXfrm>
    </dsp:sp>
    <dsp:sp modelId="{2EA7B9F3-B40C-4B66-A871-AE087E7539CD}">
      <dsp:nvSpPr>
        <dsp:cNvPr id="0" name=""/>
        <dsp:cNvSpPr/>
      </dsp:nvSpPr>
      <dsp:spPr>
        <a:xfrm>
          <a:off x="0" y="433306"/>
          <a:ext cx="4392487" cy="1085845"/>
        </a:xfrm>
        <a:prstGeom prst="rect">
          <a:avLst/>
        </a:prstGeom>
        <a:solidFill>
          <a:schemeClr val="accent2">
            <a:tint val="40000"/>
            <a:alpha val="90000"/>
            <a:hueOff val="3350547"/>
            <a:satOff val="-2919"/>
            <a:lumOff val="-4"/>
            <a:alphaOff val="0"/>
          </a:schemeClr>
        </a:solidFill>
        <a:ln>
          <a:noFill/>
        </a:ln>
        <a:effectLst/>
        <a:sp3d z="57150" extrusionH="63500" contourW="12700" prstMaterial="matte">
          <a:contourClr>
            <a:schemeClr val="dk1">
              <a:tint val="2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- отсутствие системы формирования первичного представления о мире профессий</a:t>
          </a:r>
          <a:endParaRPr lang="ru-RU" sz="1800" kern="1200" dirty="0"/>
        </a:p>
      </dsp:txBody>
      <dsp:txXfrm>
        <a:off x="0" y="433306"/>
        <a:ext cx="4392487" cy="1085845"/>
      </dsp:txXfrm>
    </dsp:sp>
    <dsp:sp modelId="{30307D75-47A6-4CFC-89D0-F314948C1215}">
      <dsp:nvSpPr>
        <dsp:cNvPr id="0" name=""/>
        <dsp:cNvSpPr/>
      </dsp:nvSpPr>
      <dsp:spPr>
        <a:xfrm>
          <a:off x="4320495" y="433306"/>
          <a:ext cx="4392487" cy="1085845"/>
        </a:xfrm>
        <a:prstGeom prst="rect">
          <a:avLst/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>
          <a:noFill/>
        </a:ln>
        <a:effectLst/>
        <a:sp3d z="57150" extrusionH="63500" contourW="12700" prstMaterial="matte">
          <a:contourClr>
            <a:schemeClr val="dk1">
              <a:tint val="2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- отсутствие интереса к профессионально-трудовой деятельности у детей младшего школьного возраста</a:t>
          </a:r>
          <a:endParaRPr lang="ru-RU" sz="1800" kern="1200" dirty="0"/>
        </a:p>
      </dsp:txBody>
      <dsp:txXfrm>
        <a:off x="4320495" y="433306"/>
        <a:ext cx="4392487" cy="108584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5ECE6FB-5518-4072-9D68-26CE2FD6BF37}">
      <dsp:nvSpPr>
        <dsp:cNvPr id="0" name=""/>
        <dsp:cNvSpPr/>
      </dsp:nvSpPr>
      <dsp:spPr>
        <a:xfrm>
          <a:off x="0" y="5043733"/>
          <a:ext cx="8784976" cy="62540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0" y="5043733"/>
        <a:ext cx="8784976" cy="337720"/>
      </dsp:txXfrm>
    </dsp:sp>
    <dsp:sp modelId="{5B564FE0-A25C-4688-B820-A9185397B1FE}">
      <dsp:nvSpPr>
        <dsp:cNvPr id="0" name=""/>
        <dsp:cNvSpPr/>
      </dsp:nvSpPr>
      <dsp:spPr>
        <a:xfrm>
          <a:off x="0" y="5089498"/>
          <a:ext cx="8784976" cy="453938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57150" extrusionH="63500" contourW="12700" prstMaterial="matte">
          <a:contourClr>
            <a:schemeClr val="dk1">
              <a:tint val="2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Способствовать повышению заинтересованности родителей в решении проблем ранней профориентации детей младшего школьного возраста.</a:t>
          </a:r>
          <a:endParaRPr lang="ru-RU" sz="1800" kern="1200" dirty="0"/>
        </a:p>
      </dsp:txBody>
      <dsp:txXfrm>
        <a:off x="0" y="5089498"/>
        <a:ext cx="8784976" cy="453938"/>
      </dsp:txXfrm>
    </dsp:sp>
    <dsp:sp modelId="{0D5D2386-F374-43A1-B8B9-96BC7C382BF6}">
      <dsp:nvSpPr>
        <dsp:cNvPr id="0" name=""/>
        <dsp:cNvSpPr/>
      </dsp:nvSpPr>
      <dsp:spPr>
        <a:xfrm rot="10800000">
          <a:off x="0" y="3540802"/>
          <a:ext cx="8784976" cy="1517733"/>
        </a:xfrm>
        <a:prstGeom prst="upArrowCallou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0" y="3540802"/>
        <a:ext cx="8784976" cy="532724"/>
      </dsp:txXfrm>
    </dsp:sp>
    <dsp:sp modelId="{4E20744C-85DF-496D-A008-EA0EF54C9680}">
      <dsp:nvSpPr>
        <dsp:cNvPr id="0" name=""/>
        <dsp:cNvSpPr/>
      </dsp:nvSpPr>
      <dsp:spPr>
        <a:xfrm>
          <a:off x="0" y="3637992"/>
          <a:ext cx="8784976" cy="804795"/>
        </a:xfrm>
        <a:prstGeom prst="rect">
          <a:avLst/>
        </a:prstGeom>
        <a:solidFill>
          <a:schemeClr val="accent2">
            <a:tint val="40000"/>
            <a:alpha val="90000"/>
            <a:hueOff val="1675274"/>
            <a:satOff val="-1459"/>
            <a:lumOff val="-2"/>
            <a:alphaOff val="0"/>
          </a:schemeClr>
        </a:solidFill>
        <a:ln>
          <a:noFill/>
        </a:ln>
        <a:effectLst/>
        <a:sp3d z="57150" extrusionH="63500" contourW="12700" prstMaterial="matte">
          <a:contourClr>
            <a:schemeClr val="dk1">
              <a:tint val="2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Повысить компетентность педагогов в вопросах ранней профориентации детей младшего школьного возраста через курсы повышения квалификации, семинары, тренинги, </a:t>
          </a:r>
          <a:r>
            <a:rPr lang="ru-RU" sz="1800" kern="1200" dirty="0" err="1" smtClean="0"/>
            <a:t>коворкинги</a:t>
          </a:r>
          <a:r>
            <a:rPr lang="ru-RU" sz="1800" kern="1200" dirty="0" smtClean="0"/>
            <a:t>.</a:t>
          </a:r>
          <a:endParaRPr lang="ru-RU" sz="1800" kern="1200" dirty="0"/>
        </a:p>
      </dsp:txBody>
      <dsp:txXfrm>
        <a:off x="0" y="3637992"/>
        <a:ext cx="8784976" cy="804795"/>
      </dsp:txXfrm>
    </dsp:sp>
    <dsp:sp modelId="{A1B4CA0B-7378-4542-AEAD-BD485B12B00E}">
      <dsp:nvSpPr>
        <dsp:cNvPr id="0" name=""/>
        <dsp:cNvSpPr/>
      </dsp:nvSpPr>
      <dsp:spPr>
        <a:xfrm rot="10800000">
          <a:off x="0" y="2037871"/>
          <a:ext cx="8784976" cy="1517733"/>
        </a:xfrm>
        <a:prstGeom prst="upArrowCallou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0" y="2037871"/>
        <a:ext cx="8784976" cy="532724"/>
      </dsp:txXfrm>
    </dsp:sp>
    <dsp:sp modelId="{7E88EDDA-859C-488C-B1A4-F095F762A242}">
      <dsp:nvSpPr>
        <dsp:cNvPr id="0" name=""/>
        <dsp:cNvSpPr/>
      </dsp:nvSpPr>
      <dsp:spPr>
        <a:xfrm>
          <a:off x="0" y="2077766"/>
          <a:ext cx="8784976" cy="833797"/>
        </a:xfrm>
        <a:prstGeom prst="rect">
          <a:avLst/>
        </a:prstGeom>
        <a:solidFill>
          <a:schemeClr val="accent2">
            <a:tint val="40000"/>
            <a:alpha val="90000"/>
            <a:hueOff val="3350547"/>
            <a:satOff val="-2919"/>
            <a:lumOff val="-4"/>
            <a:alphaOff val="0"/>
          </a:schemeClr>
        </a:solidFill>
        <a:ln>
          <a:noFill/>
        </a:ln>
        <a:effectLst/>
        <a:sp3d z="57150" extrusionH="63500" contourW="12700" prstMaterial="matte">
          <a:contourClr>
            <a:schemeClr val="dk1">
              <a:tint val="2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Разнообразить формы, методы ознакомления детей с миром профессий; отработать систему ознакомления младших школьников с миром профессий.</a:t>
          </a:r>
          <a:endParaRPr lang="ru-RU" sz="1800" kern="1200" dirty="0"/>
        </a:p>
      </dsp:txBody>
      <dsp:txXfrm>
        <a:off x="0" y="2077766"/>
        <a:ext cx="8784976" cy="833797"/>
      </dsp:txXfrm>
    </dsp:sp>
    <dsp:sp modelId="{B67EA479-A744-418B-A868-1479595E1820}">
      <dsp:nvSpPr>
        <dsp:cNvPr id="0" name=""/>
        <dsp:cNvSpPr/>
      </dsp:nvSpPr>
      <dsp:spPr>
        <a:xfrm rot="10800000">
          <a:off x="0" y="0"/>
          <a:ext cx="8784976" cy="2050138"/>
        </a:xfrm>
        <a:prstGeom prst="upArrowCallou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err="1" smtClean="0"/>
            <a:t>Задачи</a:t>
          </a:r>
          <a:r>
            <a:rPr lang="en-US" sz="1800" b="1" kern="1200" dirty="0" smtClean="0"/>
            <a:t> </a:t>
          </a:r>
          <a:endParaRPr lang="ru-RU" sz="1800" kern="1200" dirty="0"/>
        </a:p>
      </dsp:txBody>
      <dsp:txXfrm>
        <a:off x="0" y="0"/>
        <a:ext cx="8784976" cy="719598"/>
      </dsp:txXfrm>
    </dsp:sp>
    <dsp:sp modelId="{97C49E6E-617A-43C1-83FC-497648BFAFEA}">
      <dsp:nvSpPr>
        <dsp:cNvPr id="0" name=""/>
        <dsp:cNvSpPr/>
      </dsp:nvSpPr>
      <dsp:spPr>
        <a:xfrm>
          <a:off x="0" y="604219"/>
          <a:ext cx="8784976" cy="687968"/>
        </a:xfrm>
        <a:prstGeom prst="rect">
          <a:avLst/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>
          <a:noFill/>
        </a:ln>
        <a:effectLst/>
        <a:sp3d z="57150" extrusionH="63500" contourW="12700" prstMaterial="matte">
          <a:contourClr>
            <a:schemeClr val="dk1">
              <a:tint val="2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Продолжить формирование потенциальных возможностей младших школьников к освоению опыта трудовой деятельности.</a:t>
          </a:r>
          <a:endParaRPr lang="ru-RU" sz="1800" kern="1200" dirty="0"/>
        </a:p>
      </dsp:txBody>
      <dsp:txXfrm>
        <a:off x="0" y="604219"/>
        <a:ext cx="8784976" cy="68796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E57C173-D2C4-40A8-979E-FB396C7AFA66}">
      <dsp:nvSpPr>
        <dsp:cNvPr id="0" name=""/>
        <dsp:cNvSpPr/>
      </dsp:nvSpPr>
      <dsp:spPr>
        <a:xfrm rot="10800000">
          <a:off x="699695" y="15449"/>
          <a:ext cx="8007524" cy="1589324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2342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Выделено педагогическое сопровождение </a:t>
          </a:r>
          <a:r>
            <a:rPr lang="ru-RU" sz="1800" kern="1200" dirty="0" smtClean="0"/>
            <a:t>младшего школьника</a:t>
          </a:r>
          <a:r>
            <a:rPr lang="ru-RU" sz="1800" b="1" kern="1200" dirty="0" smtClean="0"/>
            <a:t> </a:t>
          </a:r>
          <a:r>
            <a:rPr lang="ru-RU" sz="1800" kern="1200" dirty="0" smtClean="0"/>
            <a:t>как новое направление, способствующее ранней </a:t>
          </a:r>
          <a:r>
            <a:rPr lang="ru-RU" sz="1800" kern="1200" dirty="0" err="1" smtClean="0"/>
            <a:t>предпрофильной</a:t>
          </a:r>
          <a:r>
            <a:rPr lang="ru-RU" sz="1800" kern="1200" dirty="0" smtClean="0"/>
            <a:t> ориентации (Профессиональная навигация обучающихся начальных классов будет осуществляться в интерактивной форме учениками 8-11-х классов, что обеспечит преемственность в обучении навыкам выбора профессии).</a:t>
          </a:r>
          <a:endParaRPr lang="ru-RU" sz="1800" kern="1200" dirty="0"/>
        </a:p>
      </dsp:txBody>
      <dsp:txXfrm rot="10800000">
        <a:off x="699695" y="15449"/>
        <a:ext cx="8007524" cy="1589324"/>
      </dsp:txXfrm>
    </dsp:sp>
    <dsp:sp modelId="{658E150C-84A1-403D-8321-000B3CF3E4F8}">
      <dsp:nvSpPr>
        <dsp:cNvPr id="0" name=""/>
        <dsp:cNvSpPr/>
      </dsp:nvSpPr>
      <dsp:spPr>
        <a:xfrm>
          <a:off x="588592" y="512654"/>
          <a:ext cx="594916" cy="59491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5844E0D-08C9-4984-A0FF-6CA12100893C}">
      <dsp:nvSpPr>
        <dsp:cNvPr id="0" name=""/>
        <dsp:cNvSpPr/>
      </dsp:nvSpPr>
      <dsp:spPr>
        <a:xfrm rot="10800000">
          <a:off x="1008095" y="1800199"/>
          <a:ext cx="7678736" cy="559239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2342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Выявлены проблемы </a:t>
          </a:r>
          <a:r>
            <a:rPr lang="ru-RU" sz="1800" kern="1200" dirty="0" smtClean="0"/>
            <a:t>и особенности организации работы по </a:t>
          </a:r>
          <a:r>
            <a:rPr lang="ru-RU" sz="1800" kern="1200" dirty="0" err="1" smtClean="0"/>
            <a:t>предпрофильной</a:t>
          </a:r>
          <a:r>
            <a:rPr lang="ru-RU" sz="1800" kern="1200" dirty="0" smtClean="0"/>
            <a:t> ориентации обучающихся.</a:t>
          </a:r>
          <a:endParaRPr lang="ru-RU" sz="1800" kern="1200" dirty="0"/>
        </a:p>
      </dsp:txBody>
      <dsp:txXfrm rot="10800000">
        <a:off x="1008095" y="1800199"/>
        <a:ext cx="7678736" cy="559239"/>
      </dsp:txXfrm>
    </dsp:sp>
    <dsp:sp modelId="{F68E8AA4-08A3-480A-B254-89EBD427B25E}">
      <dsp:nvSpPr>
        <dsp:cNvPr id="0" name=""/>
        <dsp:cNvSpPr/>
      </dsp:nvSpPr>
      <dsp:spPr>
        <a:xfrm>
          <a:off x="588592" y="1782361"/>
          <a:ext cx="594916" cy="59491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12C9EEE-FE72-44D7-B087-19B4270243B9}">
      <dsp:nvSpPr>
        <dsp:cNvPr id="0" name=""/>
        <dsp:cNvSpPr/>
      </dsp:nvSpPr>
      <dsp:spPr>
        <a:xfrm rot="10800000">
          <a:off x="699695" y="2554923"/>
          <a:ext cx="8007524" cy="594797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2342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Определены условия </a:t>
          </a:r>
          <a:r>
            <a:rPr lang="ru-RU" sz="1800" kern="1200" dirty="0" smtClean="0"/>
            <a:t>для формирования позитивных установок к различным видам труда и творчества младших школьников;</a:t>
          </a:r>
          <a:endParaRPr lang="ru-RU" sz="1800" kern="1200" dirty="0"/>
        </a:p>
      </dsp:txBody>
      <dsp:txXfrm rot="10800000">
        <a:off x="699695" y="2554923"/>
        <a:ext cx="8007524" cy="594797"/>
      </dsp:txXfrm>
    </dsp:sp>
    <dsp:sp modelId="{004FAC4C-A94A-4CB5-A957-3F569847D636}">
      <dsp:nvSpPr>
        <dsp:cNvPr id="0" name=""/>
        <dsp:cNvSpPr/>
      </dsp:nvSpPr>
      <dsp:spPr>
        <a:xfrm>
          <a:off x="588592" y="2554864"/>
          <a:ext cx="594916" cy="59491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8FB26AA-B0C8-4D3D-A1E6-4E3C735418EA}">
      <dsp:nvSpPr>
        <dsp:cNvPr id="0" name=""/>
        <dsp:cNvSpPr/>
      </dsp:nvSpPr>
      <dsp:spPr>
        <a:xfrm rot="10800000">
          <a:off x="699695" y="3327367"/>
          <a:ext cx="8007524" cy="1818807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2342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Разработана и обоснована модель </a:t>
          </a:r>
          <a:r>
            <a:rPr lang="ru-RU" sz="1800" b="1" kern="1200" dirty="0" smtClean="0"/>
            <a:t>«</a:t>
          </a:r>
          <a:r>
            <a:rPr lang="ru-RU" sz="1800" kern="1200" dirty="0" smtClean="0"/>
            <a:t>Студия «</a:t>
          </a:r>
          <a:r>
            <a:rPr lang="ru-RU" sz="1800" kern="1200" dirty="0" err="1" smtClean="0"/>
            <a:t>Дивоград</a:t>
          </a:r>
          <a:r>
            <a:rPr lang="ru-RU" sz="1800" kern="1200" dirty="0" smtClean="0"/>
            <a:t>»: дети детям, доступно и всерьез), способствующая получению опыта профессиональных «проб» в сфере социальной деятельности (развитие социального интеллекта); возможности получения детьми начальных классов навыков профессионального мастерства; формированию социально значимых качеств (ответственности, социальной активности, </a:t>
          </a:r>
          <a:r>
            <a:rPr lang="ru-RU" sz="1800" kern="1200" dirty="0" err="1" smtClean="0"/>
            <a:t>коммуникативности</a:t>
          </a:r>
          <a:r>
            <a:rPr lang="ru-RU" sz="1800" kern="1200" dirty="0" smtClean="0"/>
            <a:t>, самостоятельности).</a:t>
          </a:r>
          <a:endParaRPr lang="ru-RU" sz="1800" kern="1200" dirty="0"/>
        </a:p>
      </dsp:txBody>
      <dsp:txXfrm rot="10800000">
        <a:off x="699695" y="3327367"/>
        <a:ext cx="8007524" cy="1818807"/>
      </dsp:txXfrm>
    </dsp:sp>
    <dsp:sp modelId="{9A122799-218C-440F-B811-B0EBF25EE1D1}">
      <dsp:nvSpPr>
        <dsp:cNvPr id="0" name=""/>
        <dsp:cNvSpPr/>
      </dsp:nvSpPr>
      <dsp:spPr>
        <a:xfrm>
          <a:off x="588592" y="3939313"/>
          <a:ext cx="594916" cy="59491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96D106B-8AEC-4DB0-87DB-0529B4812207}">
      <dsp:nvSpPr>
        <dsp:cNvPr id="0" name=""/>
        <dsp:cNvSpPr/>
      </dsp:nvSpPr>
      <dsp:spPr>
        <a:xfrm rot="10800000">
          <a:off x="1080098" y="5321197"/>
          <a:ext cx="7586958" cy="577068"/>
        </a:xfrm>
        <a:prstGeom prst="homePlat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2342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Предложена методика </a:t>
          </a:r>
          <a:r>
            <a:rPr lang="ru-RU" sz="1800" kern="1200" dirty="0" smtClean="0"/>
            <a:t>оценки планируемых результатов (критерии, методы и индикаторы).</a:t>
          </a:r>
          <a:endParaRPr lang="ru-RU" sz="1800" kern="1200" dirty="0"/>
        </a:p>
      </dsp:txBody>
      <dsp:txXfrm rot="10800000">
        <a:off x="1080098" y="5321197"/>
        <a:ext cx="7586958" cy="577068"/>
      </dsp:txXfrm>
    </dsp:sp>
    <dsp:sp modelId="{98DCEAB2-0F66-41B6-B34A-1CF6F6D284CD}">
      <dsp:nvSpPr>
        <dsp:cNvPr id="0" name=""/>
        <dsp:cNvSpPr/>
      </dsp:nvSpPr>
      <dsp:spPr>
        <a:xfrm>
          <a:off x="588592" y="5309739"/>
          <a:ext cx="594916" cy="59491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E3660A8-91C0-4D2F-969C-D74CD5481F55}">
      <dsp:nvSpPr>
        <dsp:cNvPr id="0" name=""/>
        <dsp:cNvSpPr/>
      </dsp:nvSpPr>
      <dsp:spPr>
        <a:xfrm>
          <a:off x="939303" y="0"/>
          <a:ext cx="6502400" cy="40640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BA79ED-FB5F-4C84-A76E-DF5E183CF91C}">
      <dsp:nvSpPr>
        <dsp:cNvPr id="0" name=""/>
        <dsp:cNvSpPr/>
      </dsp:nvSpPr>
      <dsp:spPr>
        <a:xfrm>
          <a:off x="1579789" y="3021990"/>
          <a:ext cx="149555" cy="14955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7E40CF-FF05-4014-94B7-C191E416DE1C}">
      <dsp:nvSpPr>
        <dsp:cNvPr id="0" name=""/>
        <dsp:cNvSpPr/>
      </dsp:nvSpPr>
      <dsp:spPr>
        <a:xfrm>
          <a:off x="1656185" y="3096347"/>
          <a:ext cx="1599690" cy="472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246" tIns="0" rIns="0" bIns="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800" b="0" i="0" u="none" strike="noStrike" kern="1200" cap="none" normalizeH="0" baseline="0" dirty="0" smtClean="0">
              <a:ln/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принцип системности</a:t>
          </a:r>
          <a:endParaRPr lang="ru-RU" sz="1800" kern="1200" dirty="0"/>
        </a:p>
      </dsp:txBody>
      <dsp:txXfrm>
        <a:off x="1656185" y="3096347"/>
        <a:ext cx="1599690" cy="472076"/>
      </dsp:txXfrm>
    </dsp:sp>
    <dsp:sp modelId="{F582E1EB-E981-45C6-9FAD-61772B578BC4}">
      <dsp:nvSpPr>
        <dsp:cNvPr id="0" name=""/>
        <dsp:cNvSpPr/>
      </dsp:nvSpPr>
      <dsp:spPr>
        <a:xfrm>
          <a:off x="2389338" y="2244140"/>
          <a:ext cx="234086" cy="234086"/>
        </a:xfrm>
        <a:prstGeom prst="ellipse">
          <a:avLst/>
        </a:prstGeom>
        <a:solidFill>
          <a:schemeClr val="accent3">
            <a:hueOff val="2812566"/>
            <a:satOff val="-4220"/>
            <a:lumOff val="-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047FE2-27F5-4A0B-B7B5-AB12AA419E93}">
      <dsp:nvSpPr>
        <dsp:cNvPr id="0" name=""/>
        <dsp:cNvSpPr/>
      </dsp:nvSpPr>
      <dsp:spPr>
        <a:xfrm>
          <a:off x="2520284" y="2376262"/>
          <a:ext cx="1828716" cy="5205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038" tIns="0" rIns="0" bIns="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800" b="0" i="0" u="none" strike="noStrike" kern="1200" cap="none" normalizeH="0" baseline="0" dirty="0" smtClean="0">
              <a:ln/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принцип постепенности</a:t>
          </a:r>
          <a:endParaRPr lang="ru-RU" sz="1800" kern="1200" dirty="0"/>
        </a:p>
      </dsp:txBody>
      <dsp:txXfrm>
        <a:off x="2520284" y="2376262"/>
        <a:ext cx="1828716" cy="520533"/>
      </dsp:txXfrm>
    </dsp:sp>
    <dsp:sp modelId="{740770F0-C00C-4F6D-B25F-B81E6B29679B}">
      <dsp:nvSpPr>
        <dsp:cNvPr id="0" name=""/>
        <dsp:cNvSpPr/>
      </dsp:nvSpPr>
      <dsp:spPr>
        <a:xfrm>
          <a:off x="3096345" y="1728192"/>
          <a:ext cx="312115" cy="328370"/>
        </a:xfrm>
        <a:prstGeom prst="ellipse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E6E5FD-2477-40B5-8FE0-3145AC8EB747}">
      <dsp:nvSpPr>
        <dsp:cNvPr id="0" name=""/>
        <dsp:cNvSpPr/>
      </dsp:nvSpPr>
      <dsp:spPr>
        <a:xfrm>
          <a:off x="3384370" y="1872201"/>
          <a:ext cx="1798613" cy="492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383" tIns="0" rIns="0" bIns="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800" b="0" i="0" u="none" strike="noStrike" kern="1200" cap="none" normalizeH="0" baseline="0" dirty="0" smtClean="0">
              <a:ln/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 принцип комплексности</a:t>
          </a:r>
          <a:endParaRPr lang="ru-RU" sz="1800" kern="1200" dirty="0"/>
        </a:p>
      </dsp:txBody>
      <dsp:txXfrm>
        <a:off x="3384370" y="1872201"/>
        <a:ext cx="1798613" cy="492674"/>
      </dsp:txXfrm>
    </dsp:sp>
    <dsp:sp modelId="{50FD9E47-93F2-4916-A72A-4E0BF50D048C}">
      <dsp:nvSpPr>
        <dsp:cNvPr id="0" name=""/>
        <dsp:cNvSpPr/>
      </dsp:nvSpPr>
      <dsp:spPr>
        <a:xfrm>
          <a:off x="4824536" y="1080121"/>
          <a:ext cx="403148" cy="403148"/>
        </a:xfrm>
        <a:prstGeom prst="ellipse">
          <a:avLst/>
        </a:prstGeom>
        <a:solidFill>
          <a:schemeClr val="accent3">
            <a:hueOff val="8437698"/>
            <a:satOff val="-12660"/>
            <a:lumOff val="-2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C466F0-0617-4549-8EAB-F0A0C2BACE11}">
      <dsp:nvSpPr>
        <dsp:cNvPr id="0" name=""/>
        <dsp:cNvSpPr/>
      </dsp:nvSpPr>
      <dsp:spPr>
        <a:xfrm>
          <a:off x="4824532" y="1440164"/>
          <a:ext cx="1835458" cy="4995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620" tIns="0" rIns="0" bIns="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800" b="0" i="0" u="none" strike="noStrike" kern="1200" cap="none" normalizeH="0" baseline="0" dirty="0" smtClean="0">
              <a:ln/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принцип непрерывности</a:t>
          </a:r>
          <a:endParaRPr lang="ru-RU" sz="1800" kern="1200" dirty="0"/>
        </a:p>
      </dsp:txBody>
      <dsp:txXfrm>
        <a:off x="4824532" y="1440164"/>
        <a:ext cx="1835458" cy="499512"/>
      </dsp:txXfrm>
    </dsp:sp>
    <dsp:sp modelId="{8DB8AA5E-1035-4DC6-A94C-2EB386848972}">
      <dsp:nvSpPr>
        <dsp:cNvPr id="0" name=""/>
        <dsp:cNvSpPr/>
      </dsp:nvSpPr>
      <dsp:spPr>
        <a:xfrm>
          <a:off x="5884378" y="816051"/>
          <a:ext cx="513689" cy="513689"/>
        </a:xfrm>
        <a:prstGeom prst="ellips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B0AE82-0621-43A9-A471-079827A019A1}">
      <dsp:nvSpPr>
        <dsp:cNvPr id="0" name=""/>
        <dsp:cNvSpPr/>
      </dsp:nvSpPr>
      <dsp:spPr>
        <a:xfrm>
          <a:off x="6120681" y="1080119"/>
          <a:ext cx="1747363" cy="623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193" tIns="0" rIns="0" bIns="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800" b="0" i="0" u="none" strike="noStrike" kern="1200" cap="none" normalizeH="0" baseline="0" dirty="0" smtClean="0">
              <a:ln/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принцип активности</a:t>
          </a:r>
          <a:endParaRPr lang="ru-RU" sz="1800" kern="1200" dirty="0"/>
        </a:p>
      </dsp:txBody>
      <dsp:txXfrm>
        <a:off x="6120681" y="1080119"/>
        <a:ext cx="1747363" cy="623734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6C17DDE-D8B4-4D1E-8D3D-5F9B9384BB9F}">
      <dsp:nvSpPr>
        <dsp:cNvPr id="0" name=""/>
        <dsp:cNvSpPr/>
      </dsp:nvSpPr>
      <dsp:spPr>
        <a:xfrm>
          <a:off x="1949280" y="1615260"/>
          <a:ext cx="2866366" cy="2870077"/>
        </a:xfrm>
        <a:prstGeom prst="gear9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личностно-ориентирован-ный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1949280" y="1615260"/>
        <a:ext cx="2866366" cy="2870077"/>
      </dsp:txXfrm>
    </dsp:sp>
    <dsp:sp modelId="{FA6756EF-0C07-4260-9BB0-D4CCED11FCF6}">
      <dsp:nvSpPr>
        <dsp:cNvPr id="0" name=""/>
        <dsp:cNvSpPr/>
      </dsp:nvSpPr>
      <dsp:spPr>
        <a:xfrm>
          <a:off x="285897" y="965507"/>
          <a:ext cx="2245569" cy="1963383"/>
        </a:xfrm>
        <a:prstGeom prst="gear6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системно-деятель-ностный</a:t>
          </a:r>
          <a:r>
            <a:rPr lang="ru-RU" sz="1800" b="1" kern="1200" dirty="0" smtClean="0">
              <a:latin typeface="Times New Roman" pitchFamily="18" charset="0"/>
              <a:ea typeface="Calibri" pitchFamily="34" charset="0"/>
              <a:cs typeface="Times New Roman" pitchFamily="18" charset="0"/>
            </a:rPr>
            <a:t> </a:t>
          </a:r>
          <a:endParaRPr lang="ru-RU" sz="1800" b="1" kern="1200" dirty="0"/>
        </a:p>
      </dsp:txBody>
      <dsp:txXfrm>
        <a:off x="285897" y="965507"/>
        <a:ext cx="2245569" cy="1963383"/>
      </dsp:txXfrm>
    </dsp:sp>
    <dsp:sp modelId="{C0126481-A902-41ED-9ACB-DEC8046C7DC5}">
      <dsp:nvSpPr>
        <dsp:cNvPr id="0" name=""/>
        <dsp:cNvSpPr/>
      </dsp:nvSpPr>
      <dsp:spPr>
        <a:xfrm>
          <a:off x="2083235" y="1218624"/>
          <a:ext cx="3215085" cy="3505310"/>
        </a:xfrm>
        <a:prstGeom prst="circularArrow">
          <a:avLst>
            <a:gd name="adj1" fmla="val 4878"/>
            <a:gd name="adj2" fmla="val 312630"/>
            <a:gd name="adj3" fmla="val 3182855"/>
            <a:gd name="adj4" fmla="val 15167494"/>
            <a:gd name="adj5" fmla="val 5691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F424BB-2CFE-4473-BDF6-52C9A9C86F46}">
      <dsp:nvSpPr>
        <dsp:cNvPr id="0" name=""/>
        <dsp:cNvSpPr/>
      </dsp:nvSpPr>
      <dsp:spPr>
        <a:xfrm>
          <a:off x="63121" y="667915"/>
          <a:ext cx="2430918" cy="2430918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DA42DA-D828-47C4-92B2-1115D435636B}" type="datetimeFigureOut">
              <a:rPr lang="ru-RU" smtClean="0"/>
              <a:pPr/>
              <a:t>18.08.2021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EE6D6-D70B-434A-AB0D-65F07B30DE7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Продолжить формирование потенциальных возможностей младших школьников к освоению опыта трудовой деятельности.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Разнообразить формы, методы ознакомления детей с миром профессий; отработать систему ознакомления младших школьников с миром профессий.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Повысить компетентность педагогов в вопросах ранней профориентации детей младшего школьного возраста через курсы повышения квалификации, семинары, тренинги, </a:t>
            </a:r>
            <a:r>
              <a:rPr kumimoji="0" lang="ru-RU" altLang="zh-CN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коворкинги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Способствовать повышению заинтересованности родителей в решении проблем ранней профориентации детей младшего школьного возраста.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EE6D6-D70B-434A-AB0D-65F07B30DE7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Продолжить формирование потенциальных возможностей младших школьников к освоению опыта трудовой деятельности.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Разнообразить формы, методы ознакомления детей с миром профессий; отработать систему ознакомления младших школьников с миром профессий.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Повысить компетентность педагогов в вопросах ранней профориентации детей младшего школьного возраста через курсы повышения квалификации, семинары, тренинги, </a:t>
            </a:r>
            <a:r>
              <a:rPr kumimoji="0" lang="ru-RU" altLang="zh-CN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коворкинги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Способствовать повышению заинтересованности родителей в решении проблем ранней профориентации детей младшего школьного возраста.</a:t>
            </a:r>
            <a:endParaRPr kumimoji="0" lang="ru-RU" altLang="zh-CN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EE6D6-D70B-434A-AB0D-65F07B30DE7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E669-9E8C-4E6A-960D-38179A88F5FE}" type="datetimeFigureOut">
              <a:rPr lang="ru-RU" smtClean="0"/>
              <a:pPr/>
              <a:t>18.08.2021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5289-BA48-4C2B-9525-676C35CF3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E669-9E8C-4E6A-960D-38179A88F5FE}" type="datetimeFigureOut">
              <a:rPr lang="ru-RU" smtClean="0"/>
              <a:pPr/>
              <a:t>18.08.2021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5289-BA48-4C2B-9525-676C35CF3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E669-9E8C-4E6A-960D-38179A88F5FE}" type="datetimeFigureOut">
              <a:rPr lang="ru-RU" smtClean="0"/>
              <a:pPr/>
              <a:t>18.08.2021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5289-BA48-4C2B-9525-676C35CF3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E669-9E8C-4E6A-960D-38179A88F5FE}" type="datetimeFigureOut">
              <a:rPr lang="ru-RU" smtClean="0"/>
              <a:pPr/>
              <a:t>18.08.2021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5289-BA48-4C2B-9525-676C35CF3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E669-9E8C-4E6A-960D-38179A88F5FE}" type="datetimeFigureOut">
              <a:rPr lang="ru-RU" smtClean="0"/>
              <a:pPr/>
              <a:t>18.08.2021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5289-BA48-4C2B-9525-676C35CF3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E669-9E8C-4E6A-960D-38179A88F5FE}" type="datetimeFigureOut">
              <a:rPr lang="ru-RU" smtClean="0"/>
              <a:pPr/>
              <a:t>18.08.2021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5289-BA48-4C2B-9525-676C35CF3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E669-9E8C-4E6A-960D-38179A88F5FE}" type="datetimeFigureOut">
              <a:rPr lang="ru-RU" smtClean="0"/>
              <a:pPr/>
              <a:t>18.08.2021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5289-BA48-4C2B-9525-676C35CF3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E669-9E8C-4E6A-960D-38179A88F5FE}" type="datetimeFigureOut">
              <a:rPr lang="ru-RU" smtClean="0"/>
              <a:pPr/>
              <a:t>18.08.2021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5289-BA48-4C2B-9525-676C35CF3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E669-9E8C-4E6A-960D-38179A88F5FE}" type="datetimeFigureOut">
              <a:rPr lang="ru-RU" smtClean="0"/>
              <a:pPr/>
              <a:t>18.08.2021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5289-BA48-4C2B-9525-676C35CF3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E669-9E8C-4E6A-960D-38179A88F5FE}" type="datetimeFigureOut">
              <a:rPr lang="ru-RU" smtClean="0"/>
              <a:pPr/>
              <a:t>18.08.2021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5289-BA48-4C2B-9525-676C35CF3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E669-9E8C-4E6A-960D-38179A88F5FE}" type="datetimeFigureOut">
              <a:rPr lang="ru-RU" smtClean="0"/>
              <a:pPr/>
              <a:t>18.08.2021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5289-BA48-4C2B-9525-676C35CF3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8E669-9E8C-4E6A-960D-38179A88F5FE}" type="datetimeFigureOut">
              <a:rPr lang="ru-RU" smtClean="0"/>
              <a:pPr/>
              <a:t>18.08.2021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5289-BA48-4C2B-9525-676C35CF3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5.emf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4.emf"/><Relationship Id="rId4" Type="http://schemas.openxmlformats.org/officeDocument/2006/relationships/diagramLayout" Target="../diagrams/layout1.xml"/><Relationship Id="rId9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9.emf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8.emf"/><Relationship Id="rId4" Type="http://schemas.openxmlformats.org/officeDocument/2006/relationships/diagramLayout" Target="../diagrams/layout2.xml"/><Relationship Id="rId9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diagramLayout" Target="../diagrams/layout3.xml"/><Relationship Id="rId7" Type="http://schemas.openxmlformats.org/officeDocument/2006/relationships/image" Target="../media/image2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openxmlformats.org/officeDocument/2006/relationships/image" Target="../media/image10.emf"/><Relationship Id="rId5" Type="http://schemas.openxmlformats.org/officeDocument/2006/relationships/diagramColors" Target="../diagrams/colors3.xml"/><Relationship Id="rId10" Type="http://schemas.openxmlformats.org/officeDocument/2006/relationships/image" Target="../media/image9.emf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microsoft.com/office/2007/relationships/diagramDrawing" Target="../diagrams/drawing5.xml"/><Relationship Id="rId3" Type="http://schemas.openxmlformats.org/officeDocument/2006/relationships/image" Target="../media/image14.jpeg"/><Relationship Id="rId7" Type="http://schemas.openxmlformats.org/officeDocument/2006/relationships/diagramColors" Target="../diagrams/colors4.xml"/><Relationship Id="rId12" Type="http://schemas.openxmlformats.org/officeDocument/2006/relationships/diagramColors" Target="../diagrams/colors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11" Type="http://schemas.openxmlformats.org/officeDocument/2006/relationships/diagramQuickStyle" Target="../diagrams/quickStyle5.xml"/><Relationship Id="rId5" Type="http://schemas.openxmlformats.org/officeDocument/2006/relationships/diagramLayout" Target="../diagrams/layout4.xml"/><Relationship Id="rId10" Type="http://schemas.openxmlformats.org/officeDocument/2006/relationships/diagramLayout" Target="../diagrams/layout5.xml"/><Relationship Id="rId4" Type="http://schemas.openxmlformats.org/officeDocument/2006/relationships/diagramData" Target="../diagrams/data4.xml"/><Relationship Id="rId9" Type="http://schemas.openxmlformats.org/officeDocument/2006/relationships/diagramData" Target="../diagrams/data5.xml"/><Relationship Id="rId1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emf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955927"/>
            <a:ext cx="3563888" cy="1902073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Образовательная модель </a:t>
            </a: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«Студия 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Дивоград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дети детям, доступно и всерьез»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300192" y="0"/>
            <a:ext cx="2843808" cy="1556792"/>
          </a:xfrm>
        </p:spPr>
        <p:txBody>
          <a:bodyPr>
            <a:normAutofit lnSpcReduction="10000"/>
          </a:bodyPr>
          <a:lstStyle/>
          <a:p>
            <a:r>
              <a:rPr lang="ru-RU" sz="2000" dirty="0">
                <a:solidFill>
                  <a:srgbClr val="FFFFCC"/>
                </a:solidFill>
              </a:rPr>
              <a:t>МАОУ «Гимназия № 4 имени Героя Советского Союза, Почетного гражданина Новгорода И</a:t>
            </a:r>
            <a:r>
              <a:rPr lang="ru-RU" sz="2000" dirty="0" smtClean="0">
                <a:solidFill>
                  <a:srgbClr val="FFFFCC"/>
                </a:solidFill>
              </a:rPr>
              <a:t>. А. Каберова</a:t>
            </a:r>
            <a:r>
              <a:rPr lang="ru-RU" sz="2000" dirty="0">
                <a:solidFill>
                  <a:srgbClr val="FFFFCC"/>
                </a:solidFill>
              </a:rPr>
              <a:t>»</a:t>
            </a:r>
          </a:p>
        </p:txBody>
      </p:sp>
      <p:pic>
        <p:nvPicPr>
          <p:cNvPr id="4" name="Рисунок 3" descr="эмблема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121000" y="1"/>
            <a:ext cx="1819152" cy="1844824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835696" y="2287905"/>
            <a:ext cx="971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2021 год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5076056" y="2276872"/>
            <a:ext cx="396044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рамках проекта «Раннее профессиональное самоопределение – навигатор в профессию»</a:t>
            </a:r>
            <a:endParaRPr kumimoji="0" lang="ru-RU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/>
            </a:gs>
            <a:gs pos="50000">
              <a:schemeClr val="bg1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83568" y="836712"/>
          <a:ext cx="8784976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 descr="эмблема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39350" y="0"/>
            <a:ext cx="1251104" cy="1268760"/>
          </a:xfrm>
          <a:prstGeom prst="rect">
            <a:avLst/>
          </a:prstGeom>
        </p:spPr>
      </p:pic>
      <p:grpSp>
        <p:nvGrpSpPr>
          <p:cNvPr id="15" name="Группа 14"/>
          <p:cNvGrpSpPr/>
          <p:nvPr/>
        </p:nvGrpSpPr>
        <p:grpSpPr>
          <a:xfrm>
            <a:off x="0" y="0"/>
            <a:ext cx="1524455" cy="6858000"/>
            <a:chOff x="0" y="0"/>
            <a:chExt cx="1524455" cy="6858000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538" b="4062"/>
            <a:stretch>
              <a:fillRect/>
            </a:stretch>
          </p:blipFill>
          <p:spPr bwMode="auto">
            <a:xfrm flipH="1">
              <a:off x="1" y="0"/>
              <a:ext cx="1187623" cy="1700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5521"/>
            <a:stretch>
              <a:fillRect/>
            </a:stretch>
          </p:blipFill>
          <p:spPr bwMode="auto">
            <a:xfrm flipH="1">
              <a:off x="0" y="5157192"/>
              <a:ext cx="1524455" cy="1700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3704" r="5717" b="3704"/>
            <a:stretch>
              <a:fillRect/>
            </a:stretch>
          </p:blipFill>
          <p:spPr bwMode="auto">
            <a:xfrm>
              <a:off x="0" y="1700808"/>
              <a:ext cx="1187623" cy="1800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104" name="Picture 8"/>
            <p:cNvPicPr>
              <a:picLocks noChangeAspect="1" noChangeArrowheads="1"/>
            </p:cNvPicPr>
            <p:nvPr/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4000" r="6442" b="4000"/>
            <a:stretch>
              <a:fillRect/>
            </a:stretch>
          </p:blipFill>
          <p:spPr bwMode="auto">
            <a:xfrm flipH="1">
              <a:off x="179512" y="3501008"/>
              <a:ext cx="1045847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/>
            </a:gs>
            <a:gs pos="50000">
              <a:schemeClr val="bg1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9024" y="620688"/>
          <a:ext cx="8784976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 descr="эмблема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39350" y="0"/>
            <a:ext cx="1251104" cy="1268760"/>
          </a:xfrm>
          <a:prstGeom prst="rect">
            <a:avLst/>
          </a:prstGeom>
        </p:spPr>
      </p:pic>
      <p:grpSp>
        <p:nvGrpSpPr>
          <p:cNvPr id="9" name="Группа 8"/>
          <p:cNvGrpSpPr/>
          <p:nvPr/>
        </p:nvGrpSpPr>
        <p:grpSpPr>
          <a:xfrm>
            <a:off x="0" y="1"/>
            <a:ext cx="1080293" cy="6857999"/>
            <a:chOff x="0" y="1"/>
            <a:chExt cx="1080293" cy="6857999"/>
          </a:xfrm>
        </p:grpSpPr>
        <p:pic>
          <p:nvPicPr>
            <p:cNvPr id="15362" name="Picture 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" y="1"/>
              <a:ext cx="1080292" cy="1556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5363" name="Picture 3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" y="1556792"/>
              <a:ext cx="971600" cy="17417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5364" name="Picture 4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0" y="3356993"/>
              <a:ext cx="894247" cy="1728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5365" name="Picture 5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0" y="5085184"/>
              <a:ext cx="1032056" cy="1772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/>
            </a:gs>
            <a:gs pos="50000">
              <a:schemeClr val="bg1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1703" y="0"/>
            <a:ext cx="79222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Новизна образовательной </a:t>
            </a:r>
            <a:r>
              <a:rPr lang="ru-RU" sz="40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модели</a:t>
            </a:r>
            <a:endParaRPr lang="ru-RU" sz="4000" b="1" dirty="0">
              <a:solidFill>
                <a:schemeClr val="accent3">
                  <a:lumMod val="75000"/>
                </a:schemeClr>
              </a:solidFill>
              <a:latin typeface="+mj-lt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179512" y="836712"/>
          <a:ext cx="8784976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Рисунок 7" descr="эмблема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331640" cy="1350432"/>
          </a:xfrm>
          <a:prstGeom prst="rect">
            <a:avLst/>
          </a:prstGeom>
        </p:spPr>
      </p:pic>
      <p:grpSp>
        <p:nvGrpSpPr>
          <p:cNvPr id="9" name="Группа 8"/>
          <p:cNvGrpSpPr/>
          <p:nvPr/>
        </p:nvGrpSpPr>
        <p:grpSpPr>
          <a:xfrm>
            <a:off x="0" y="1556792"/>
            <a:ext cx="792088" cy="4653136"/>
            <a:chOff x="0" y="1"/>
            <a:chExt cx="1080293" cy="6857999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" y="1"/>
              <a:ext cx="1080292" cy="1556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" y="1556792"/>
              <a:ext cx="971600" cy="17417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0" y="3356993"/>
              <a:ext cx="894247" cy="1728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Picture 5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0" y="5085184"/>
              <a:ext cx="1032056" cy="1772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 rot="550087" flipH="1">
            <a:off x="244514" y="379272"/>
            <a:ext cx="5039258" cy="3473291"/>
          </a:xfrm>
          <a:prstGeom prst="round2Diag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0" lvl="0" indent="45085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altLang="zh-CN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Преемственность</a:t>
            </a:r>
            <a:r>
              <a:rPr lang="ru-RU" altLang="zh-CN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целей, задач и содержания образования, реализуемых в рамках образовательных программ различных уровней, а также направленных на создание условий для развития способностей каждого ребенка и приобщение его к общечеловеческим ценностям; на формирование позитивных установок к различным видам труда; приобщение детей к современному миру взрослых, расширения их знаний о различных профессиях.</a:t>
            </a: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 rot="21269489">
            <a:off x="5537746" y="1283608"/>
            <a:ext cx="3462250" cy="3166824"/>
          </a:xfrm>
          <a:prstGeom prst="round2Diag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Создание Студии «</a:t>
            </a:r>
            <a:r>
              <a:rPr lang="ru-RU" altLang="zh-CN" b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Дивоград</a:t>
            </a:r>
            <a:r>
              <a:rPr lang="ru-RU" altLang="zh-CN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»: </a:t>
            </a:r>
            <a:r>
              <a:rPr lang="ru-RU" altLang="zh-CN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дети детям, доступно и всерьез», </a:t>
            </a:r>
            <a:r>
              <a:rPr lang="ru-RU" altLang="zh-CN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способствующей раннему формированию профессиональных компетенций младших школьников на основе интерактивной игровой деятельности.</a:t>
            </a:r>
            <a:endParaRPr lang="ru-RU" altLang="zh-CN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 rot="21144292">
            <a:off x="218717" y="4541554"/>
            <a:ext cx="3888432" cy="1940957"/>
          </a:xfrm>
          <a:prstGeom prst="round2Diag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Ранняя профориентация детей </a:t>
            </a:r>
            <a:r>
              <a:rPr lang="ru-RU" altLang="zh-CN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младшего школьного возраста, понимание ими общественного значения труда вообще и профессионального труда в частности.</a:t>
            </a:r>
            <a:endParaRPr lang="ru-RU" altLang="zh-CN" dirty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 flipH="1">
            <a:off x="4283968" y="4725144"/>
            <a:ext cx="4860032" cy="2145268"/>
          </a:xfrm>
          <a:prstGeom prst="round2Diag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0" indent="45085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zh-CN" sz="2000" dirty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Основным планируемым нововведением является ранняя профориентация, т.е. постепенное формирование у ребенка готовности самостоятельно </a:t>
            </a:r>
            <a:r>
              <a:rPr lang="ru-RU" altLang="zh-CN" sz="2000" b="1" dirty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планировать, анализировать и реализовывать </a:t>
            </a:r>
            <a:r>
              <a:rPr lang="ru-RU" altLang="zh-CN" sz="2000" dirty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свой путь профессионального развития.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 rot="241911">
            <a:off x="2138333" y="4023564"/>
            <a:ext cx="4643170" cy="578882"/>
          </a:xfrm>
          <a:prstGeom prst="roundRect">
            <a:avLst/>
          </a:prstGeom>
          <a:solidFill>
            <a:schemeClr val="bg1"/>
          </a:solidFill>
          <a:effectLst>
            <a:glow rad="101600">
              <a:schemeClr val="accent2">
                <a:satMod val="175000"/>
                <a:alpha val="40000"/>
              </a:schemeClr>
            </a:glow>
            <a:softEdge rad="3175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Планируемые нововведения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762" r="6374" b="4762"/>
          <a:stretch>
            <a:fillRect/>
          </a:stretch>
        </p:blipFill>
        <p:spPr bwMode="auto">
          <a:xfrm>
            <a:off x="0" y="3356992"/>
            <a:ext cx="1187624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61" r="7096" b="4625"/>
          <a:stretch>
            <a:fillRect/>
          </a:stretch>
        </p:blipFill>
        <p:spPr bwMode="auto">
          <a:xfrm>
            <a:off x="5652120" y="0"/>
            <a:ext cx="1224136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Рисунок 8" descr="эмблема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881362" y="0"/>
            <a:ext cx="1109092" cy="11247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0">
              <a:schemeClr val="bg1"/>
            </a:gs>
            <a:gs pos="50000">
              <a:schemeClr val="accent3">
                <a:lumMod val="20000"/>
                <a:lumOff val="8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71287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Средства достижения для реализации Концепции образовательной модели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+mj-lt"/>
            </a:endParaRPr>
          </a:p>
        </p:txBody>
      </p:sp>
      <p:grpSp>
        <p:nvGrpSpPr>
          <p:cNvPr id="3" name="Группа 6"/>
          <p:cNvGrpSpPr/>
          <p:nvPr/>
        </p:nvGrpSpPr>
        <p:grpSpPr>
          <a:xfrm>
            <a:off x="6948264" y="-243408"/>
            <a:ext cx="2593396" cy="3096344"/>
            <a:chOff x="4860032" y="-99392"/>
            <a:chExt cx="2593396" cy="3096344"/>
          </a:xfrm>
        </p:grpSpPr>
        <p:pic>
          <p:nvPicPr>
            <p:cNvPr id="5" name="Рисунок 4" descr="эмблема.jpg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436096" y="1340768"/>
              <a:ext cx="1251104" cy="1268760"/>
            </a:xfrm>
            <a:prstGeom prst="rect">
              <a:avLst/>
            </a:prstGeom>
          </p:spPr>
        </p:pic>
        <p:pic>
          <p:nvPicPr>
            <p:cNvPr id="6" name="Рисунок 5" descr="вывеска3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  <a:lum contrast="-30000"/>
            </a:blip>
            <a:stretch>
              <a:fillRect/>
            </a:stretch>
          </p:blipFill>
          <p:spPr>
            <a:xfrm>
              <a:off x="4860032" y="-99392"/>
              <a:ext cx="2593396" cy="3096344"/>
            </a:xfrm>
            <a:prstGeom prst="rect">
              <a:avLst/>
            </a:prstGeom>
          </p:spPr>
        </p:pic>
      </p:grpSp>
      <p:graphicFrame>
        <p:nvGraphicFramePr>
          <p:cNvPr id="7" name="Схема 6"/>
          <p:cNvGraphicFramePr/>
          <p:nvPr/>
        </p:nvGraphicFramePr>
        <p:xfrm>
          <a:off x="-900608" y="1052736"/>
          <a:ext cx="860444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Прямоугольник 8"/>
          <p:cNvSpPr/>
          <p:nvPr/>
        </p:nvSpPr>
        <p:spPr>
          <a:xfrm rot="21431002">
            <a:off x="2282213" y="1036818"/>
            <a:ext cx="23115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B0F0"/>
                </a:solidFill>
              </a:rPr>
              <a:t>Ведущие принципы 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108520" y="1484784"/>
            <a:ext cx="35638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принцип доступности и равных возможностей получения услуг по профессиональной ориентации</a:t>
            </a:r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3059832" y="2348880"/>
            <a:ext cx="360040" cy="360040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6" name="Схема 15"/>
          <p:cNvGraphicFramePr/>
          <p:nvPr/>
        </p:nvGraphicFramePr>
        <p:xfrm>
          <a:off x="4211960" y="2348880"/>
          <a:ext cx="4752528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7" name="Прямоугольник 16"/>
          <p:cNvSpPr/>
          <p:nvPr/>
        </p:nvSpPr>
        <p:spPr>
          <a:xfrm rot="1279231">
            <a:off x="6149395" y="3161005"/>
            <a:ext cx="2160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Научные подходы</a:t>
            </a:r>
            <a:endParaRPr lang="ru-RU" sz="28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 rot="20477428">
            <a:off x="693836" y="5618955"/>
            <a:ext cx="13035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Методы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1691680" y="3990472"/>
            <a:ext cx="3745009" cy="2867528"/>
            <a:chOff x="1628813" y="3955226"/>
            <a:chExt cx="3745009" cy="2867528"/>
          </a:xfrm>
        </p:grpSpPr>
        <p:pic>
          <p:nvPicPr>
            <p:cNvPr id="19" name="Рисунок 18" descr="пазлы.png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 rot="614749">
              <a:off x="1628813" y="3955226"/>
              <a:ext cx="3745009" cy="2867528"/>
            </a:xfrm>
            <a:prstGeom prst="rect">
              <a:avLst/>
            </a:prstGeom>
          </p:spPr>
        </p:pic>
        <p:sp>
          <p:nvSpPr>
            <p:cNvPr id="21" name="Прямоугольник 20"/>
            <p:cNvSpPr/>
            <p:nvPr/>
          </p:nvSpPr>
          <p:spPr>
            <a:xfrm rot="785922">
              <a:off x="2411760" y="5877272"/>
              <a:ext cx="130542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словесный</a:t>
              </a:r>
              <a:endParaRPr lang="ru-RU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 rot="1143166">
              <a:off x="3779912" y="5589240"/>
              <a:ext cx="13431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наглядный</a:t>
              </a:r>
              <a:endParaRPr lang="ru-RU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 rot="1534776">
              <a:off x="1761174" y="4853331"/>
              <a:ext cx="167828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практический</a:t>
              </a:r>
              <a:endParaRPr lang="ru-RU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 rot="469815">
              <a:off x="3419872" y="4509120"/>
              <a:ext cx="10316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игровой</a:t>
              </a:r>
              <a:endParaRPr lang="ru-RU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Студия «</a:t>
            </a:r>
            <a:r>
              <a:rPr lang="ru-RU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Дивоград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»: дети детям, доступно и всерьёз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107504" y="1390805"/>
            <a:ext cx="8964488" cy="546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124744" y="1260949"/>
            <a:ext cx="2123728" cy="5597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71116" y="1268760"/>
            <a:ext cx="2817708" cy="5597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720" y="-7228752"/>
            <a:ext cx="2088232" cy="720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6.2963E-6 L 0.2283 -6.2963E-6 " pathEditMode="relative" ptsTypes="AA">
                                      <p:cBhvr>
                                        <p:cTn id="6" dur="2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61111E-6 -3.7037E-6 L -0.2835 -3.7037E-6 " pathEditMode="relative" ptsTypes="AA">
                                      <p:cBhvr>
                                        <p:cTn id="8" dur="20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7 -0.04004 L 0.00313 1.0479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5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.servimg.com/u/f87/13/37/12/20/eglise1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1615021"/>
            <a:ext cx="1855291" cy="2678075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-347"/>
            <a:ext cx="824865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94817"/>
            <a:ext cx="90963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 cstate="print">
            <a:lum contrast="40000"/>
          </a:blip>
          <a:srcRect/>
          <a:stretch>
            <a:fillRect/>
          </a:stretch>
        </p:blipFill>
        <p:spPr bwMode="auto">
          <a:xfrm>
            <a:off x="971600" y="1628800"/>
            <a:ext cx="2688510" cy="1897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3645024"/>
            <a:ext cx="3779912" cy="421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7544" y="4293096"/>
            <a:ext cx="2304256" cy="1985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9513" y="6381328"/>
            <a:ext cx="2880319" cy="279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10" cstate="print">
            <a:lum contrast="30000"/>
          </a:blip>
          <a:srcRect/>
          <a:stretch>
            <a:fillRect/>
          </a:stretch>
        </p:blipFill>
        <p:spPr bwMode="auto">
          <a:xfrm>
            <a:off x="3635896" y="4221088"/>
            <a:ext cx="1944216" cy="1987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11" cstate="print">
            <a:lum contrast="40000"/>
          </a:blip>
          <a:srcRect/>
          <a:stretch>
            <a:fillRect/>
          </a:stretch>
        </p:blipFill>
        <p:spPr bwMode="auto">
          <a:xfrm>
            <a:off x="6372200" y="1484784"/>
            <a:ext cx="2411740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12" cstate="print">
            <a:lum contrast="30000"/>
          </a:blip>
          <a:srcRect/>
          <a:stretch>
            <a:fillRect/>
          </a:stretch>
        </p:blipFill>
        <p:spPr bwMode="auto">
          <a:xfrm>
            <a:off x="6372200" y="3789040"/>
            <a:ext cx="2520280" cy="2507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012160" y="6309320"/>
            <a:ext cx="3087241" cy="41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8" name="Picture 20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940152" y="3501008"/>
            <a:ext cx="3131244" cy="241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9" name="Picture 21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347865" y="6237312"/>
            <a:ext cx="2448271" cy="329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004048" y="548680"/>
            <a:ext cx="4104456" cy="6048672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800000"/>
                </a:solidFill>
                <a:latin typeface="Segoe Print" pitchFamily="2" charset="0"/>
              </a:rPr>
              <a:t>Конкурс мастеров «Золотые руки не знают скуки»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  <a:latin typeface="Segoe Print" pitchFamily="2" charset="0"/>
              </a:rPr>
              <a:t>Встречи с «мастерами» профессии – родителями обучающихся</a:t>
            </a:r>
          </a:p>
          <a:p>
            <a:pPr>
              <a:buNone/>
            </a:pPr>
            <a:r>
              <a:rPr lang="ru-RU" b="1" dirty="0" smtClean="0">
                <a:solidFill>
                  <a:srgbClr val="006600"/>
                </a:solidFill>
                <a:latin typeface="Segoe Print" pitchFamily="2" charset="0"/>
              </a:rPr>
              <a:t>Выставки творческих работ, посвящённых профессиональному выбору обучающихся начальных классов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Segoe Print" pitchFamily="2" charset="0"/>
              </a:rPr>
              <a:t>Театрализованное интерактивное представление «Похвала мастерству» </a:t>
            </a:r>
          </a:p>
          <a:p>
            <a:pPr>
              <a:buNone/>
            </a:pPr>
            <a:r>
              <a:rPr lang="ru-RU" b="1" dirty="0" smtClean="0">
                <a:solidFill>
                  <a:srgbClr val="7030A0"/>
                </a:solidFill>
                <a:latin typeface="Segoe Print" pitchFamily="2" charset="0"/>
              </a:rPr>
              <a:t>Мастер-класс «Выбор профессии»</a:t>
            </a:r>
          </a:p>
          <a:p>
            <a:pPr>
              <a:buNone/>
            </a:pPr>
            <a:r>
              <a:rPr lang="ru-RU" b="1" dirty="0" smtClean="0">
                <a:solidFill>
                  <a:srgbClr val="740C13"/>
                </a:solidFill>
                <a:latin typeface="Segoe Print" pitchFamily="2" charset="0"/>
              </a:rPr>
              <a:t>Педагогическая мастерская «Чудесный город мастеров»</a:t>
            </a:r>
          </a:p>
          <a:p>
            <a:pPr>
              <a:buNone/>
            </a:pPr>
            <a:r>
              <a:rPr lang="ru-RU" b="1" dirty="0" smtClean="0">
                <a:solidFill>
                  <a:srgbClr val="006600"/>
                </a:solidFill>
                <a:latin typeface="Segoe Print" pitchFamily="2" charset="0"/>
              </a:rPr>
              <a:t>Творческие проекты «Мы на торг пришли недаром, закупаемся товаром»</a:t>
            </a:r>
          </a:p>
          <a:p>
            <a:pPr>
              <a:buNone/>
            </a:pPr>
            <a:r>
              <a:rPr lang="ru-RU" b="1" dirty="0" smtClean="0">
                <a:solidFill>
                  <a:srgbClr val="800000"/>
                </a:solidFill>
                <a:latin typeface="Segoe Print" pitchFamily="2" charset="0"/>
              </a:rPr>
              <a:t>«</a:t>
            </a:r>
            <a:r>
              <a:rPr lang="ru-RU" b="1" dirty="0" smtClean="0">
                <a:solidFill>
                  <a:srgbClr val="FF0000"/>
                </a:solidFill>
                <a:latin typeface="Segoe Print" pitchFamily="2" charset="0"/>
              </a:rPr>
              <a:t>Банк» диссеминации образовательной модели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6543" y="1705062"/>
            <a:ext cx="2833489" cy="1500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dk-october.ru/wp-content/uploads/2018/05/2018.05.23-%D0%B4%D0%BA-%D1%82%D0%B5%D0%B0%D1%82%D1%80-%D0%BA%D0%B0%D0%BA%D0%BE%D1%82%D0%BA%D0%B8%D0%BD%D0%B0-%D0%BC%D1%83%D1%85%D0%B0-%D1%86%D0%BE%D0%BA%D0%BE%D1%82%D1%83%D1%85%D0%B0-50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3212976"/>
            <a:ext cx="3240360" cy="2160240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016" y="0"/>
            <a:ext cx="2267744" cy="1594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45965" y="0"/>
            <a:ext cx="2242059" cy="1583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6512" y="1772815"/>
            <a:ext cx="1993076" cy="129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11760" y="5476132"/>
            <a:ext cx="2232248" cy="1381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3416488"/>
            <a:ext cx="1547664" cy="1668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3528" y="5487752"/>
            <a:ext cx="1944216" cy="1370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699</Words>
  <Application>Microsoft Office PowerPoint</Application>
  <PresentationFormat>Экран (4:3)</PresentationFormat>
  <Paragraphs>64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Образовательная модель «Студия «Дивоград»: дети детям, доступно и всерьез»</vt:lpstr>
      <vt:lpstr>Слайд 2</vt:lpstr>
      <vt:lpstr>Слайд 3</vt:lpstr>
      <vt:lpstr>Слайд 4</vt:lpstr>
      <vt:lpstr>Слайд 5</vt:lpstr>
      <vt:lpstr>Слайд 6</vt:lpstr>
      <vt:lpstr>Студия «Дивоград»: дети детям, доступно и всерьёз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Образовательная модель «Студия «Дивоград»: дети детям, доступно и всерьез»</dc:title>
  <dc:creator>Лена</dc:creator>
  <cp:lastModifiedBy>1</cp:lastModifiedBy>
  <cp:revision>15</cp:revision>
  <dcterms:created xsi:type="dcterms:W3CDTF">2021-05-05T14:14:25Z</dcterms:created>
  <dcterms:modified xsi:type="dcterms:W3CDTF">2021-08-17T21:07:12Z</dcterms:modified>
</cp:coreProperties>
</file>